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99BC1"/>
    <a:srgbClr val="008000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0" autoAdjust="0"/>
    <p:restoredTop sz="94660"/>
  </p:normalViewPr>
  <p:slideViewPr>
    <p:cSldViewPr>
      <p:cViewPr varScale="1">
        <p:scale>
          <a:sx n="116" d="100"/>
          <a:sy n="116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03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redo custSel modSld modMainMaster modNotesMaster modHandout">
      <pc:chgData name="Fake Test User" userId="SID-0" providerId="Test" clId="FakeClientId" dt="2019-03-25T05:40:57.068" v="179" actId="14100"/>
      <pc:docMkLst>
        <pc:docMk/>
      </pc:docMkLst>
      <pc:sldChg chg="modSp modNotes">
        <pc:chgData name="Fake Test User" userId="SID-0" providerId="Test" clId="FakeClientId" dt="2019-03-25T03:47:07.382" v="114" actId="790"/>
        <pc:sldMkLst>
          <pc:docMk/>
          <pc:sldMk cId="0" sldId="256"/>
        </pc:sldMkLst>
        <pc:spChg chg="mod">
          <ac:chgData name="Fake Test User" userId="SID-0" providerId="Test" clId="FakeClientId" dt="2019-03-25T03:47:07.382" v="114" actId="790"/>
          <ac:spMkLst>
            <pc:docMk/>
            <pc:sldMk cId="0" sldId="256"/>
            <ac:spMk id="2" creationId="{00000000-0000-0000-0000-000000000000}"/>
          </ac:spMkLst>
        </pc:spChg>
        <pc:spChg chg="mod">
          <ac:chgData name="Fake Test User" userId="SID-0" providerId="Test" clId="FakeClientId" dt="2019-03-25T03:47:07.382" v="114" actId="790"/>
          <ac:spMkLst>
            <pc:docMk/>
            <pc:sldMk cId="0" sldId="256"/>
            <ac:spMk id="3" creationId="{00000000-0000-0000-0000-000000000000}"/>
          </ac:spMkLst>
        </pc:spChg>
      </pc:sldChg>
      <pc:sldChg chg="modSp modNotes">
        <pc:chgData name="Fake Test User" userId="SID-0" providerId="Test" clId="FakeClientId" dt="2019-03-25T05:40:57.068" v="179" actId="14100"/>
        <pc:sldMkLst>
          <pc:docMk/>
          <pc:sldMk cId="0" sldId="257"/>
        </pc:sldMkLst>
        <pc:spChg chg="mod">
          <ac:chgData name="Fake Test User" userId="SID-0" providerId="Test" clId="FakeClientId" dt="2019-03-25T05:40:57.068" v="179" actId="14100"/>
          <ac:spMkLst>
            <pc:docMk/>
            <pc:sldMk cId="0" sldId="257"/>
            <ac:spMk id="2" creationId="{00000000-0000-0000-0000-000000000000}"/>
          </ac:spMkLst>
        </pc:spChg>
        <pc:spChg chg="mod">
          <ac:chgData name="Fake Test User" userId="SID-0" providerId="Test" clId="FakeClientId" dt="2019-03-22T08:22:04.360" v="41" actId="790"/>
          <ac:spMkLst>
            <pc:docMk/>
            <pc:sldMk cId="0" sldId="257"/>
            <ac:spMk id="6" creationId="{855D0777-B08C-4808-A096-0F7AA6935459}"/>
          </ac:spMkLst>
        </pc:spChg>
        <pc:spChg chg="mod">
          <ac:chgData name="Fake Test User" userId="SID-0" providerId="Test" clId="FakeClientId" dt="2019-03-22T08:22:04.360" v="41" actId="790"/>
          <ac:spMkLst>
            <pc:docMk/>
            <pc:sldMk cId="0" sldId="257"/>
            <ac:spMk id="7" creationId="{B8FCD5F1-B09D-4B0A-BB07-423B979A624C}"/>
          </ac:spMkLst>
        </pc:spChg>
        <pc:spChg chg="mod">
          <ac:chgData name="Fake Test User" userId="SID-0" providerId="Test" clId="FakeClientId" dt="2019-03-25T03:47:21.787" v="122" actId="14100"/>
          <ac:spMkLst>
            <pc:docMk/>
            <pc:sldMk cId="0" sldId="257"/>
            <ac:spMk id="18" creationId="{E7529413-DDD1-4DC1-B8ED-E3450F631ED9}"/>
          </ac:spMkLst>
        </pc:spChg>
        <pc:spChg chg="mod">
          <ac:chgData name="Fake Test User" userId="SID-0" providerId="Test" clId="FakeClientId" dt="2019-03-25T03:47:16.709" v="119" actId="14100"/>
          <ac:spMkLst>
            <pc:docMk/>
            <pc:sldMk cId="0" sldId="257"/>
            <ac:spMk id="19" creationId="{5B0AFAEF-42AD-47C8-9B67-16166ACDF8E5}"/>
          </ac:spMkLst>
        </pc:spChg>
        <pc:spChg chg="mod">
          <ac:chgData name="Fake Test User" userId="SID-0" providerId="Test" clId="FakeClientId" dt="2019-03-25T03:47:48.832" v="134" actId="14100"/>
          <ac:spMkLst>
            <pc:docMk/>
            <pc:sldMk cId="0" sldId="257"/>
            <ac:spMk id="21" creationId="{E8BE8ECF-AA6E-4DD3-ADD0-612F0B1E235D}"/>
          </ac:spMkLst>
        </pc:spChg>
        <pc:spChg chg="mod">
          <ac:chgData name="Fake Test User" userId="SID-0" providerId="Test" clId="FakeClientId" dt="2019-03-22T08:22:04.360" v="41" actId="790"/>
          <ac:spMkLst>
            <pc:docMk/>
            <pc:sldMk cId="0" sldId="257"/>
            <ac:spMk id="23" creationId="{1DA29D9A-DD96-43EF-B182-868A71CA63FC}"/>
          </ac:spMkLst>
        </pc:spChg>
        <pc:spChg chg="mod">
          <ac:chgData name="Fake Test User" userId="SID-0" providerId="Test" clId="FakeClientId" dt="2019-03-22T08:22:04.360" v="41" actId="790"/>
          <ac:spMkLst>
            <pc:docMk/>
            <pc:sldMk cId="0" sldId="257"/>
            <ac:spMk id="25" creationId="{6F6F0E5B-C28D-49F0-ABA5-2E5EFDC4F4F7}"/>
          </ac:spMkLst>
        </pc:spChg>
        <pc:spChg chg="mod">
          <ac:chgData name="Fake Test User" userId="SID-0" providerId="Test" clId="FakeClientId" dt="2019-03-22T08:22:04.360" v="41" actId="790"/>
          <ac:spMkLst>
            <pc:docMk/>
            <pc:sldMk cId="0" sldId="257"/>
            <ac:spMk id="27" creationId="{5BC79C1B-DDB2-464B-ABAC-AB735A52A176}"/>
          </ac:spMkLst>
        </pc:spChg>
        <pc:spChg chg="mod">
          <ac:chgData name="Fake Test User" userId="SID-0" providerId="Test" clId="FakeClientId" dt="2019-03-22T08:22:04.360" v="41" actId="790"/>
          <ac:spMkLst>
            <pc:docMk/>
            <pc:sldMk cId="0" sldId="257"/>
            <ac:spMk id="29" creationId="{6A76CCF2-B0FA-4F8F-8B47-90D77F8752F3}"/>
          </ac:spMkLst>
        </pc:spChg>
        <pc:spChg chg="mod">
          <ac:chgData name="Fake Test User" userId="SID-0" providerId="Test" clId="FakeClientId" dt="2019-03-22T08:22:04.360" v="41" actId="790"/>
          <ac:spMkLst>
            <pc:docMk/>
            <pc:sldMk cId="0" sldId="257"/>
            <ac:spMk id="31" creationId="{581D9412-6870-452F-A54C-AFA568D05E5F}"/>
          </ac:spMkLst>
        </pc:spChg>
        <pc:grpChg chg="mod">
          <ac:chgData name="Fake Test User" userId="SID-0" providerId="Test" clId="FakeClientId" dt="2019-03-25T03:47:41.020" v="130" actId="14100"/>
          <ac:grpSpMkLst>
            <pc:docMk/>
            <pc:sldMk cId="0" sldId="257"/>
            <ac:grpSpMk id="15" creationId="{E62F7363-23DF-4B13-B949-1B67E5B9A4DB}"/>
          </ac:grpSpMkLst>
        </pc:grpChg>
        <pc:grpChg chg="mod">
          <ac:chgData name="Fake Test User" userId="SID-0" providerId="Test" clId="FakeClientId" dt="2019-03-25T03:47:52.426" v="138" actId="14100"/>
          <ac:grpSpMkLst>
            <pc:docMk/>
            <pc:sldMk cId="0" sldId="257"/>
            <ac:grpSpMk id="16" creationId="{CBE9B9A0-2E55-404A-BA78-59DB18604AD2}"/>
          </ac:grpSpMkLst>
        </pc:grpChg>
        <pc:grpChg chg="mod">
          <ac:chgData name="Fake Test User" userId="SID-0" providerId="Test" clId="FakeClientId" dt="2019-03-25T03:47:55.973" v="139" actId="14100"/>
          <ac:grpSpMkLst>
            <pc:docMk/>
            <pc:sldMk cId="0" sldId="257"/>
            <ac:grpSpMk id="17" creationId="{1D227B02-3746-4E15-9429-D3DBB15D0457}"/>
          </ac:grpSpMkLst>
        </pc:grpChg>
      </pc:sldChg>
      <pc:sldChg chg="modSp modNotes">
        <pc:chgData name="Fake Test User" userId="SID-0" providerId="Test" clId="FakeClientId" dt="2019-03-25T05:40:00.508" v="147" actId="14100"/>
        <pc:sldMkLst>
          <pc:docMk/>
          <pc:sldMk cId="0" sldId="258"/>
        </pc:sldMkLst>
        <pc:spChg chg="mod">
          <ac:chgData name="Fake Test User" userId="SID-0" providerId="Test" clId="FakeClientId" dt="2019-03-25T05:40:00.508" v="147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Fake Test User" userId="SID-0" providerId="Test" clId="FakeClientId" dt="2019-03-22T08:26:50.522" v="71" actId="790"/>
          <ac:spMkLst>
            <pc:docMk/>
            <pc:sldMk cId="0" sldId="258"/>
            <ac:spMk id="3" creationId="{00000000-0000-0000-0000-000000000000}"/>
          </ac:spMkLst>
        </pc:spChg>
        <pc:spChg chg="mod">
          <ac:chgData name="Fake Test User" userId="SID-0" providerId="Test" clId="FakeClientId" dt="2019-03-22T08:26:50.522" v="71" actId="790"/>
          <ac:spMkLst>
            <pc:docMk/>
            <pc:sldMk cId="0" sldId="258"/>
            <ac:spMk id="4" creationId="{1959AD99-6BDF-4994-BB96-51E4881985D2}"/>
          </ac:spMkLst>
        </pc:spChg>
        <pc:spChg chg="mod">
          <ac:chgData name="Fake Test User" userId="SID-0" providerId="Test" clId="FakeClientId" dt="2019-03-22T08:26:50.522" v="71" actId="790"/>
          <ac:spMkLst>
            <pc:docMk/>
            <pc:sldMk cId="0" sldId="258"/>
            <ac:spMk id="5" creationId="{63114880-DADC-4F85-86A5-B5EC46980DB7}"/>
          </ac:spMkLst>
        </pc:spChg>
        <pc:spChg chg="mod">
          <ac:chgData name="Fake Test User" userId="SID-0" providerId="Test" clId="FakeClientId" dt="2019-03-22T08:26:50.522" v="71" actId="790"/>
          <ac:spMkLst>
            <pc:docMk/>
            <pc:sldMk cId="0" sldId="258"/>
            <ac:spMk id="12" creationId="{726B5A03-7F87-4174-B569-E5E11B47BD78}"/>
          </ac:spMkLst>
        </pc:spChg>
        <pc:spChg chg="mod">
          <ac:chgData name="Fake Test User" userId="SID-0" providerId="Test" clId="FakeClientId" dt="2019-03-22T08:26:50.522" v="71" actId="790"/>
          <ac:spMkLst>
            <pc:docMk/>
            <pc:sldMk cId="0" sldId="258"/>
            <ac:spMk id="13" creationId="{C96BEBCF-6B37-4CB0-B101-BE4FC27A8A83}"/>
          </ac:spMkLst>
        </pc:spChg>
        <pc:spChg chg="mod">
          <ac:chgData name="Fake Test User" userId="SID-0" providerId="Test" clId="FakeClientId" dt="2019-03-22T08:26:50.522" v="71" actId="790"/>
          <ac:spMkLst>
            <pc:docMk/>
            <pc:sldMk cId="0" sldId="258"/>
            <ac:spMk id="14" creationId="{EEE08402-AE66-4BD0-91FE-EE2B207C31A1}"/>
          </ac:spMkLst>
        </pc:spChg>
        <pc:spChg chg="mod">
          <ac:chgData name="Fake Test User" userId="SID-0" providerId="Test" clId="FakeClientId" dt="2019-03-22T08:26:50.522" v="71" actId="790"/>
          <ac:spMkLst>
            <pc:docMk/>
            <pc:sldMk cId="0" sldId="258"/>
            <ac:spMk id="15" creationId="{3D120688-CE29-447A-A09D-FA1909809B67}"/>
          </ac:spMkLst>
        </pc:spChg>
        <pc:grpChg chg="mod">
          <ac:chgData name="Fake Test User" userId="SID-0" providerId="Test" clId="FakeClientId" dt="2019-03-22T08:23:03.762" v="65" actId="1036"/>
          <ac:grpSpMkLst>
            <pc:docMk/>
            <pc:sldMk cId="0" sldId="258"/>
            <ac:grpSpMk id="16" creationId="{92B4D1F2-57B4-4296-B895-05D9C201FBF9}"/>
          </ac:grpSpMkLst>
        </pc:grpChg>
        <pc:grpChg chg="mod">
          <ac:chgData name="Fake Test User" userId="SID-0" providerId="Test" clId="FakeClientId" dt="2019-03-22T08:23:03.762" v="65" actId="1036"/>
          <ac:grpSpMkLst>
            <pc:docMk/>
            <pc:sldMk cId="0" sldId="258"/>
            <ac:grpSpMk id="19" creationId="{24C46028-366E-4F67-A5A9-B08CF5110F58}"/>
          </ac:grpSpMkLst>
        </pc:grpChg>
        <pc:picChg chg="mod">
          <ac:chgData name="Fake Test User" userId="SID-0" providerId="Test" clId="FakeClientId" dt="2019-03-22T08:30:14.307" v="109"/>
          <ac:picMkLst>
            <pc:docMk/>
            <pc:sldMk cId="0" sldId="258"/>
            <ac:picMk id="17" creationId="{B6AD3AED-D5E2-4C29-8755-E4B2ADF9EAC7}"/>
          </ac:picMkLst>
        </pc:picChg>
        <pc:picChg chg="mod">
          <ac:chgData name="Fake Test User" userId="SID-0" providerId="Test" clId="FakeClientId" dt="2019-03-22T08:30:26.010" v="112"/>
          <ac:picMkLst>
            <pc:docMk/>
            <pc:sldMk cId="0" sldId="258"/>
            <ac:picMk id="20" creationId="{0B87D64D-964F-46D7-B928-3AA29C95BDCB}"/>
          </ac:picMkLst>
        </pc:picChg>
      </pc:sldChg>
      <pc:sldChg chg="modSp modNotes">
        <pc:chgData name="Fake Test User" userId="SID-0" providerId="Test" clId="FakeClientId" dt="2019-03-25T05:40:11.679" v="157" actId="14100"/>
        <pc:sldMkLst>
          <pc:docMk/>
          <pc:sldMk cId="0" sldId="259"/>
        </pc:sldMkLst>
        <pc:spChg chg="mod">
          <ac:chgData name="Fake Test User" userId="SID-0" providerId="Test" clId="FakeClientId" dt="2019-03-25T05:40:11.679" v="157" actId="14100"/>
          <ac:spMkLst>
            <pc:docMk/>
            <pc:sldMk cId="0" sldId="259"/>
            <ac:spMk id="2" creationId="{00000000-0000-0000-0000-000000000000}"/>
          </ac:spMkLst>
        </pc:spChg>
      </pc:sldChg>
      <pc:sldChg chg="modSp mod modNotes">
        <pc:chgData name="Fake Test User" userId="SID-0" providerId="Test" clId="FakeClientId" dt="2019-03-22T08:23:18.371" v="67" actId="27918"/>
        <pc:sldMkLst>
          <pc:docMk/>
          <pc:sldMk cId="0" sldId="260"/>
        </pc:sldMkLst>
        <pc:spChg chg="mod">
          <ac:chgData name="Fake Test User" userId="SID-0" providerId="Test" clId="FakeClientId" dt="2019-03-22T08:18:11.210" v="1" actId="27636"/>
          <ac:spMkLst>
            <pc:docMk/>
            <pc:sldMk cId="0" sldId="260"/>
            <ac:spMk id="3" creationId="{00000000-0000-0000-0000-000000000000}"/>
          </ac:spMkLst>
        </pc:spChg>
      </pc:sldChg>
      <pc:sldChg chg="modNotes">
        <pc:chgData name="Fake Test User" userId="SID-0" providerId="Test" clId="FakeClientId" dt="2019-03-22T08:20:27.282" v="20" actId="790"/>
        <pc:sldMkLst>
          <pc:docMk/>
          <pc:sldMk cId="0" sldId="261"/>
        </pc:sldMkLst>
      </pc:sldChg>
      <pc:sldChg chg="modSp modNotes">
        <pc:chgData name="Fake Test User" userId="SID-0" providerId="Test" clId="FakeClientId" dt="2019-03-22T08:27:45.063" v="72" actId="790"/>
        <pc:sldMkLst>
          <pc:docMk/>
          <pc:sldMk cId="0" sldId="262"/>
        </pc:sldMkLst>
        <pc:spChg chg="mod">
          <ac:chgData name="Fake Test User" userId="SID-0" providerId="Test" clId="FakeClientId" dt="2019-03-22T08:27:45.063" v="72" actId="790"/>
          <ac:spMkLst>
            <pc:docMk/>
            <pc:sldMk cId="0" sldId="262"/>
            <ac:spMk id="2" creationId="{00000000-0000-0000-0000-000000000000}"/>
          </ac:spMkLst>
        </pc:spChg>
        <pc:spChg chg="mod">
          <ac:chgData name="Fake Test User" userId="SID-0" providerId="Test" clId="FakeClientId" dt="2019-03-22T08:27:45.063" v="72" actId="790"/>
          <ac:spMkLst>
            <pc:docMk/>
            <pc:sldMk cId="0" sldId="262"/>
            <ac:spMk id="3" creationId="{00000000-0000-0000-0000-000000000000}"/>
          </ac:spMkLst>
        </pc:spChg>
        <pc:spChg chg="mod">
          <ac:chgData name="Fake Test User" userId="SID-0" providerId="Test" clId="FakeClientId" dt="2019-03-22T08:27:45.063" v="72" actId="790"/>
          <ac:spMkLst>
            <pc:docMk/>
            <pc:sldMk cId="0" sldId="262"/>
            <ac:spMk id="4" creationId="{2B71AD4F-48C0-4EF8-AFA6-7E2673DF9DFA}"/>
          </ac:spMkLst>
        </pc:spChg>
        <pc:spChg chg="mod">
          <ac:chgData name="Fake Test User" userId="SID-0" providerId="Test" clId="FakeClientId" dt="2019-03-22T08:27:45.063" v="72" actId="790"/>
          <ac:spMkLst>
            <pc:docMk/>
            <pc:sldMk cId="0" sldId="262"/>
            <ac:spMk id="5" creationId="{D7506178-583F-4423-9987-AE775F9EA36C}"/>
          </ac:spMkLst>
        </pc:spChg>
      </pc:sldChg>
      <pc:sldChg chg="modSp modNotes">
        <pc:chgData name="Fake Test User" userId="SID-0" providerId="Test" clId="FakeClientId" dt="2019-03-22T08:23:55.009" v="68" actId="255"/>
        <pc:sldMkLst>
          <pc:docMk/>
          <pc:sldMk cId="0" sldId="263"/>
        </pc:sldMkLst>
        <pc:graphicFrameChg chg="mod">
          <ac:chgData name="Fake Test User" userId="SID-0" providerId="Test" clId="FakeClientId" dt="2019-03-22T08:23:55.009" v="68" actId="255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Notes">
        <pc:chgData name="Fake Test User" userId="SID-0" providerId="Test" clId="FakeClientId" dt="2019-03-22T08:28:04.272" v="73" actId="790"/>
        <pc:sldMkLst>
          <pc:docMk/>
          <pc:sldMk cId="0" sldId="264"/>
        </pc:sldMkLst>
        <pc:spChg chg="mod">
          <ac:chgData name="Fake Test User" userId="SID-0" providerId="Test" clId="FakeClientId" dt="2019-03-22T08:28:04.272" v="73" actId="790"/>
          <ac:spMkLst>
            <pc:docMk/>
            <pc:sldMk cId="0" sldId="264"/>
            <ac:spMk id="2" creationId="{00000000-0000-0000-0000-000000000000}"/>
          </ac:spMkLst>
        </pc:spChg>
        <pc:spChg chg="mod">
          <ac:chgData name="Fake Test User" userId="SID-0" providerId="Test" clId="FakeClientId" dt="2019-03-22T08:28:04.272" v="73" actId="790"/>
          <ac:spMkLst>
            <pc:docMk/>
            <pc:sldMk cId="0" sldId="264"/>
            <ac:spMk id="4" creationId="{5BC5789F-7017-44D1-94D9-F925BFFC815A}"/>
          </ac:spMkLst>
        </pc:spChg>
        <pc:spChg chg="mod">
          <ac:chgData name="Fake Test User" userId="SID-0" providerId="Test" clId="FakeClientId" dt="2019-03-22T08:28:04.272" v="73" actId="790"/>
          <ac:spMkLst>
            <pc:docMk/>
            <pc:sldMk cId="0" sldId="264"/>
            <ac:spMk id="5" creationId="{161CB7FE-4BC2-4768-8C6C-F2EDE3AAC421}"/>
          </ac:spMkLst>
        </pc:spChg>
        <pc:spChg chg="mod">
          <ac:chgData name="Fake Test User" userId="SID-0" providerId="Test" clId="FakeClientId" dt="2019-03-22T08:28:04.272" v="73" actId="790"/>
          <ac:spMkLst>
            <pc:docMk/>
            <pc:sldMk cId="0" sldId="264"/>
            <ac:spMk id="8" creationId="{F9973C09-F636-4499-99F3-ECA4BD64B332}"/>
          </ac:spMkLst>
        </pc:spChg>
      </pc:sldChg>
      <pc:sldChg chg="modSp modNotes">
        <pc:chgData name="Fake Test User" userId="SID-0" providerId="Test" clId="FakeClientId" dt="2019-03-25T05:40:32.304" v="172" actId="14100"/>
        <pc:sldMkLst>
          <pc:docMk/>
          <pc:sldMk cId="0" sldId="265"/>
        </pc:sldMkLst>
        <pc:spChg chg="mod">
          <ac:chgData name="Fake Test User" userId="SID-0" providerId="Test" clId="FakeClientId" dt="2019-03-25T05:40:32.304" v="172" actId="14100"/>
          <ac:spMkLst>
            <pc:docMk/>
            <pc:sldMk cId="0" sldId="265"/>
            <ac:spMk id="2" creationId="{00000000-0000-0000-0000-000000000000}"/>
          </ac:spMkLst>
        </pc:spChg>
        <pc:graphicFrameChg chg="mod">
          <ac:chgData name="Fake Test User" userId="SID-0" providerId="Test" clId="FakeClientId" dt="2019-03-22T08:28:37.770" v="90"/>
          <ac:graphicFrameMkLst>
            <pc:docMk/>
            <pc:sldMk cId="0" sldId="265"/>
            <ac:graphicFrameMk id="10" creationId="{D1AC5E11-1154-464F-B56E-523DE54E5000}"/>
          </ac:graphicFrameMkLst>
        </pc:graphicFrameChg>
      </pc:sldChg>
      <pc:sldMasterChg chg="modSp modSldLayout">
        <pc:chgData name="Fake Test User" userId="SID-0" providerId="Test" clId="FakeClientId" dt="2019-03-25T03:49:53.888" v="140" actId="207"/>
        <pc:sldMasterMkLst>
          <pc:docMk/>
          <pc:sldMasterMk cId="0" sldId="2147483648"/>
        </pc:sldMasterMkLst>
        <pc:spChg chg="mod">
          <ac:chgData name="Fake Test User" userId="SID-0" providerId="Test" clId="FakeClientId" dt="2019-03-22T08:18:52.159" v="8" actId="790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Fake Test User" userId="SID-0" providerId="Test" clId="FakeClientId" dt="2019-03-22T08:18:52.159" v="8" actId="790"/>
          <ac:spMkLst>
            <pc:docMk/>
            <pc:sldMasterMk cId="0" sldId="2147483648"/>
            <ac:spMk id="13" creationId="{00000000-0000-0000-0000-000000000000}"/>
          </ac:spMkLst>
        </pc:spChg>
        <pc:spChg chg="mod">
          <ac:chgData name="Fake Test User" userId="SID-0" providerId="Test" clId="FakeClientId" dt="2019-03-22T08:18:52.159" v="8" actId="790"/>
          <ac:spMkLst>
            <pc:docMk/>
            <pc:sldMasterMk cId="0" sldId="2147483648"/>
            <ac:spMk id="22" creationId="{00000000-0000-0000-0000-000000000000}"/>
          </ac:spMkLst>
        </pc:spChg>
        <pc:spChg chg="mod">
          <ac:chgData name="Fake Test User" userId="SID-0" providerId="Test" clId="FakeClientId" dt="2019-03-22T08:18:52.159" v="8" actId="790"/>
          <ac:spMkLst>
            <pc:docMk/>
            <pc:sldMasterMk cId="0" sldId="2147483648"/>
            <ac:spMk id="23" creationId="{00000000-0000-0000-0000-000000000000}"/>
          </ac:spMkLst>
        </pc:spChg>
        <pc:sldLayoutChg chg="modSp">
          <pc:chgData name="Fake Test User" userId="SID-0" providerId="Test" clId="FakeClientId" dt="2019-03-25T03:49:53.888" v="140" actId="207"/>
          <pc:sldLayoutMkLst>
            <pc:docMk/>
            <pc:sldMasterMk cId="0" sldId="2147483648"/>
            <pc:sldLayoutMk cId="0" sldId="2147483649"/>
          </pc:sldLayoutMkLst>
          <pc:spChg chg="mod">
            <ac:chgData name="Fake Test User" userId="SID-0" providerId="Test" clId="FakeClientId" dt="2019-03-22T08:18:55.456" v="9" actId="790"/>
            <ac:spMkLst>
              <pc:docMk/>
              <pc:sldMasterMk cId="0" sldId="2147483648"/>
              <pc:sldLayoutMk cId="0" sldId="2147483649"/>
              <ac:spMk id="8" creationId="{00000000-0000-0000-0000-000000000000}"/>
            </ac:spMkLst>
          </pc:spChg>
          <pc:spChg chg="mod">
            <ac:chgData name="Fake Test User" userId="SID-0" providerId="Test" clId="FakeClientId" dt="2019-03-22T08:18:55.456" v="9" actId="790"/>
            <ac:spMkLst>
              <pc:docMk/>
              <pc:sldMasterMk cId="0" sldId="2147483648"/>
              <pc:sldLayoutMk cId="0" sldId="2147483649"/>
              <ac:spMk id="9" creationId="{00000000-0000-0000-0000-000000000000}"/>
            </ac:spMkLst>
          </pc:spChg>
          <pc:spChg chg="mod">
            <ac:chgData name="Fake Test User" userId="SID-0" providerId="Test" clId="FakeClientId" dt="2019-03-22T08:18:55.456" v="9" actId="790"/>
            <ac:spMkLst>
              <pc:docMk/>
              <pc:sldMasterMk cId="0" sldId="2147483648"/>
              <pc:sldLayoutMk cId="0" sldId="2147483649"/>
              <ac:spMk id="17" creationId="{00000000-0000-0000-0000-000000000000}"/>
            </ac:spMkLst>
          </pc:spChg>
          <pc:spChg chg="mod">
            <ac:chgData name="Fake Test User" userId="SID-0" providerId="Test" clId="FakeClientId" dt="2019-03-25T03:49:53.888" v="140" actId="207"/>
            <ac:spMkLst>
              <pc:docMk/>
              <pc:sldMasterMk cId="0" sldId="2147483648"/>
              <pc:sldLayoutMk cId="0" sldId="2147483649"/>
              <ac:spMk id="28" creationId="{00000000-0000-0000-0000-000000000000}"/>
            </ac:spMkLst>
          </pc:spChg>
        </pc:sldLayoutChg>
        <pc:sldLayoutChg chg="modSp">
          <pc:chgData name="Fake Test User" userId="SID-0" providerId="Test" clId="FakeClientId" dt="2019-03-22T08:18:58.549" v="10" actId="790"/>
          <pc:sldLayoutMkLst>
            <pc:docMk/>
            <pc:sldMasterMk cId="0" sldId="2147483648"/>
            <pc:sldLayoutMk cId="0" sldId="2147483650"/>
          </pc:sldLayoutMkLst>
          <pc:spChg chg="mod">
            <ac:chgData name="Fake Test User" userId="SID-0" providerId="Test" clId="FakeClientId" dt="2019-03-22T08:18:58.549" v="10" actId="790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Fake Test User" userId="SID-0" providerId="Test" clId="FakeClientId" dt="2019-03-22T08:18:58.549" v="10" actId="790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Fake Test User" userId="SID-0" providerId="Test" clId="FakeClientId" dt="2019-03-22T08:18:58.549" v="10" actId="790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Fake Test User" userId="SID-0" providerId="Test" clId="FakeClientId" dt="2019-03-22T08:18:58.549" v="10" actId="79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">
          <pc:chgData name="Fake Test User" userId="SID-0" providerId="Test" clId="FakeClientId" dt="2019-03-22T08:19:05.814" v="12" actId="790"/>
          <pc:sldLayoutMkLst>
            <pc:docMk/>
            <pc:sldMasterMk cId="0" sldId="2147483648"/>
            <pc:sldLayoutMk cId="0" sldId="2147483652"/>
          </pc:sldLayoutMkLst>
          <pc:spChg chg="mod">
            <ac:chgData name="Fake Test User" userId="SID-0" providerId="Test" clId="FakeClientId" dt="2019-03-22T08:19:05.814" v="12" actId="79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Fake Test User" userId="SID-0" providerId="Test" clId="FakeClientId" dt="2019-03-22T08:19:05.814" v="12" actId="79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Fake Test User" userId="SID-0" providerId="Test" clId="FakeClientId" dt="2019-03-22T08:19:05.814" v="12" actId="79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  <pc:spChg chg="mod">
            <ac:chgData name="Fake Test User" userId="SID-0" providerId="Test" clId="FakeClientId" dt="2019-03-22T08:19:05.814" v="12" actId="790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mod">
            <ac:chgData name="Fake Test User" userId="SID-0" providerId="Test" clId="FakeClientId" dt="2019-03-22T08:19:05.814" v="12" actId="790"/>
            <ac:spMkLst>
              <pc:docMk/>
              <pc:sldMasterMk cId="0" sldId="2147483648"/>
              <pc:sldLayoutMk cId="0" sldId="2147483652"/>
              <ac:spMk id="9" creationId="{B32CA5EA-865E-4EF0-89BB-61FD6EFE265C}"/>
            </ac:spMkLst>
          </pc:spChg>
        </pc:sldLayoutChg>
        <pc:sldLayoutChg chg="modSp">
          <pc:chgData name="Fake Test User" userId="SID-0" providerId="Test" clId="FakeClientId" dt="2019-03-22T08:19:09.236" v="13" actId="790"/>
          <pc:sldLayoutMkLst>
            <pc:docMk/>
            <pc:sldMasterMk cId="0" sldId="2147483648"/>
            <pc:sldLayoutMk cId="0" sldId="2147483656"/>
          </pc:sldLayoutMkLst>
          <pc:spChg chg="mod">
            <ac:chgData name="Fake Test User" userId="SID-0" providerId="Test" clId="FakeClientId" dt="2019-03-22T08:19:09.236" v="13" actId="790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Fake Test User" userId="SID-0" providerId="Test" clId="FakeClientId" dt="2019-03-22T08:19:09.236" v="13" actId="79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Fake Test User" userId="SID-0" providerId="Test" clId="FakeClientId" dt="2019-03-22T08:19:09.236" v="13" actId="79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  <pc:spChg chg="mod">
            <ac:chgData name="Fake Test User" userId="SID-0" providerId="Test" clId="FakeClientId" dt="2019-03-22T08:19:09.236" v="13" actId="790"/>
            <ac:spMkLst>
              <pc:docMk/>
              <pc:sldMasterMk cId="0" sldId="2147483648"/>
              <pc:sldLayoutMk cId="0" sldId="2147483656"/>
              <ac:spMk id="6" creationId="{00000000-0000-0000-0000-000000000000}"/>
            </ac:spMkLst>
          </pc:spChg>
          <pc:spChg chg="mod">
            <ac:chgData name="Fake Test User" userId="SID-0" providerId="Test" clId="FakeClientId" dt="2019-03-22T08:19:09.236" v="13" actId="790"/>
            <ac:spMkLst>
              <pc:docMk/>
              <pc:sldMasterMk cId="0" sldId="2147483648"/>
              <pc:sldLayoutMk cId="0" sldId="2147483656"/>
              <ac:spMk id="9" creationId="{BD5BE3E6-AFB3-460C-834B-D73EE2A7C06F}"/>
            </ac:spMkLst>
          </pc:spChg>
        </pc:sldLayoutChg>
        <pc:sldLayoutChg chg="modSp">
          <pc:chgData name="Fake Test User" userId="SID-0" providerId="Test" clId="FakeClientId" dt="2019-03-22T08:19:43.194" v="14"/>
          <pc:sldLayoutMkLst>
            <pc:docMk/>
            <pc:sldMasterMk cId="0" sldId="2147483648"/>
            <pc:sldLayoutMk cId="2718787432" sldId="2147483657"/>
          </pc:sldLayoutMkLst>
          <pc:spChg chg="mod">
            <ac:chgData name="Fake Test User" userId="SID-0" providerId="Test" clId="FakeClientId" dt="2019-03-22T08:19:43.194" v="14"/>
            <ac:spMkLst>
              <pc:docMk/>
              <pc:sldMasterMk cId="0" sldId="2147483648"/>
              <pc:sldLayoutMk cId="2718787432" sldId="2147483657"/>
              <ac:spMk id="2" creationId="{33133CFB-98CB-4408-8818-24F931AC137B}"/>
            </ac:spMkLst>
          </pc:spChg>
          <pc:spChg chg="mod">
            <ac:chgData name="Fake Test User" userId="SID-0" providerId="Test" clId="FakeClientId" dt="2019-03-22T08:19:01.924" v="11" actId="790"/>
            <ac:spMkLst>
              <pc:docMk/>
              <pc:sldMasterMk cId="0" sldId="2147483648"/>
              <pc:sldLayoutMk cId="2718787432" sldId="2147483657"/>
              <ac:spMk id="3" creationId="{A6EE7E31-13F0-404F-BFFF-EE236EB5D4B4}"/>
            </ac:spMkLst>
          </pc:spChg>
          <pc:spChg chg="mod">
            <ac:chgData name="Fake Test User" userId="SID-0" providerId="Test" clId="FakeClientId" dt="2019-03-22T08:19:01.924" v="11" actId="790"/>
            <ac:spMkLst>
              <pc:docMk/>
              <pc:sldMasterMk cId="0" sldId="2147483648"/>
              <pc:sldLayoutMk cId="2718787432" sldId="2147483657"/>
              <ac:spMk id="4" creationId="{04FC6F67-BAE4-413D-8066-1E361D58912A}"/>
            </ac:spMkLst>
          </pc:spChg>
          <pc:spChg chg="mod">
            <ac:chgData name="Fake Test User" userId="SID-0" providerId="Test" clId="FakeClientId" dt="2019-03-22T08:19:01.924" v="11" actId="790"/>
            <ac:spMkLst>
              <pc:docMk/>
              <pc:sldMasterMk cId="0" sldId="2147483648"/>
              <pc:sldLayoutMk cId="2718787432" sldId="2147483657"/>
              <ac:spMk id="14" creationId="{DF566D8F-E696-41DE-BA1C-A8D0C7F03ED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841BAE35-B931-41FC-8C28-23B2C9611D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7229D51-2AA5-4627-ACD9-753D659F20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05BA435-D711-4649-884A-BCD762FE436E}" type="datetime1">
              <a:rPr lang="ru-RU" smtClean="0"/>
              <a:pPr rtl="0"/>
              <a:t>28.06.2019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A7D9D7F-29C4-463A-AD26-C4DDE07FE5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0E39BEF0-F605-492A-A857-7496E973D6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3651B54-B3D4-4259-87D6-3EA93A220909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63903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pPr rtl="0"/>
            <a:fld id="{2941484D-016F-4E62-BC6C-BB68345098DF}" type="datetime1">
              <a:rPr lang="ru-RU" noProof="0" smtClean="0"/>
              <a:pPr rtl="0"/>
              <a:t>28.06.2019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  <a:p>
            <a:pPr lvl="1" rtl="0"/>
            <a:r>
              <a:rPr lang="ru-RU" noProof="0"/>
              <a:t>Второй </a:t>
            </a:r>
            <a:r>
              <a:rPr lang="ru-RU" noProof="0" dirty="0"/>
              <a:t>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pPr rtl="0"/>
            <a:fld id="{7C4E7652-46AF-4259-BAE2-54978EA077CD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xmlns="" val="29293996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C4E7652-46AF-4259-BAE2-54978EA077CD}" type="slidenum">
              <a:rPr lang="ru-RU" smtClean="0"/>
              <a:pPr rtl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7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E770D99E-2869-438B-B483-1F6CCD5437EE}"/>
              </a:ext>
            </a:extLst>
          </p:cNvPr>
          <p:cNvGrpSpPr/>
          <p:nvPr userDrawn="1"/>
        </p:nvGrpSpPr>
        <p:grpSpPr>
          <a:xfrm>
            <a:off x="-1" y="-10825"/>
            <a:ext cx="9144002" cy="6515395"/>
            <a:chOff x="-1" y="-10825"/>
            <a:chExt cx="9144002" cy="6515395"/>
          </a:xfrm>
        </p:grpSpPr>
        <p:pic>
          <p:nvPicPr>
            <p:cNvPr id="11" name="Графический объект 10">
              <a:extLst>
                <a:ext uri="{FF2B5EF4-FFF2-40B4-BE49-F238E27FC236}">
                  <a16:creationId xmlns:a16="http://schemas.microsoft.com/office/drawing/2014/main" xmlns="" id="{F66236F9-EA1F-4D2A-84DE-EC04F9972C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57200" y="-10825"/>
              <a:ext cx="3429000" cy="3181546"/>
            </a:xfrm>
            <a:prstGeom prst="rect">
              <a:avLst/>
            </a:prstGeom>
          </p:spPr>
        </p:pic>
        <p:pic>
          <p:nvPicPr>
            <p:cNvPr id="12" name="Графический объект 11">
              <a:extLst>
                <a:ext uri="{FF2B5EF4-FFF2-40B4-BE49-F238E27FC236}">
                  <a16:creationId xmlns:a16="http://schemas.microsoft.com/office/drawing/2014/main" xmlns="" id="{32A12C4E-53AE-4900-9783-F619054408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95401" y="-10825"/>
              <a:ext cx="7848600" cy="3522243"/>
            </a:xfrm>
            <a:prstGeom prst="rect">
              <a:avLst/>
            </a:prstGeom>
          </p:spPr>
        </p:pic>
        <p:pic>
          <p:nvPicPr>
            <p:cNvPr id="13" name="Графический объект 12">
              <a:extLst>
                <a:ext uri="{FF2B5EF4-FFF2-40B4-BE49-F238E27FC236}">
                  <a16:creationId xmlns:a16="http://schemas.microsoft.com/office/drawing/2014/main" xmlns="" id="{A14E049B-6FD4-487E-927B-506983629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831825" y="2232482"/>
              <a:ext cx="1282976" cy="1108588"/>
            </a:xfrm>
            <a:prstGeom prst="rect">
              <a:avLst/>
            </a:prstGeom>
          </p:spPr>
        </p:pic>
        <p:pic>
          <p:nvPicPr>
            <p:cNvPr id="14" name="Графический объект 13">
              <a:extLst>
                <a:ext uri="{FF2B5EF4-FFF2-40B4-BE49-F238E27FC236}">
                  <a16:creationId xmlns:a16="http://schemas.microsoft.com/office/drawing/2014/main" xmlns="" id="{EF27E3F5-0D4D-492C-8A3E-50BC30CEFD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-1" y="2962082"/>
              <a:ext cx="2757625" cy="3542488"/>
            </a:xfrm>
            <a:prstGeom prst="rect">
              <a:avLst/>
            </a:prstGeom>
          </p:spPr>
        </p:pic>
        <p:pic>
          <p:nvPicPr>
            <p:cNvPr id="15" name="Графический объект 14">
              <a:extLst>
                <a:ext uri="{FF2B5EF4-FFF2-40B4-BE49-F238E27FC236}">
                  <a16:creationId xmlns:a16="http://schemas.microsoft.com/office/drawing/2014/main" xmlns="" id="{36D4FF91-8818-4598-AC9F-B8C2FA867C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2" y="2313169"/>
              <a:ext cx="2259131" cy="2895506"/>
            </a:xfrm>
            <a:prstGeom prst="rect">
              <a:avLst/>
            </a:prstGeom>
          </p:spPr>
        </p:pic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276600" y="1213332"/>
            <a:ext cx="5326856" cy="1425577"/>
          </a:xfrm>
        </p:spPr>
        <p:txBody>
          <a:bodyPr rtlCol="0" anchor="b"/>
          <a:lstStyle>
            <a:lvl1pPr algn="r">
              <a:defRPr sz="4500" b="1"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724400" y="3849666"/>
            <a:ext cx="3879056" cy="1234575"/>
          </a:xfrm>
          <a:noFill/>
        </p:spPr>
        <p:txBody>
          <a:bodyPr rtlCol="0"/>
          <a:lstStyle>
            <a:lvl1pPr marL="0" marR="36576" indent="0" algn="l">
              <a:spcBef>
                <a:spcPts val="0"/>
              </a:spcBef>
              <a:buNone/>
              <a:defRPr>
                <a:ln>
                  <a:noFill/>
                </a:ln>
                <a:solidFill>
                  <a:schemeClr val="bg2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2812256" y="6322007"/>
            <a:ext cx="5791200" cy="365125"/>
          </a:xfrm>
          <a:prstGeom prst="rect">
            <a:avLst/>
          </a:prstGeom>
        </p:spPr>
        <p:txBody>
          <a:bodyPr tIns="0" bIns="0" rtlCol="0" anchor="t"/>
          <a:lstStyle>
            <a:lvl1pPr algn="r">
              <a:defRPr sz="1000"/>
            </a:lvl1pPr>
          </a:lstStyle>
          <a:p>
            <a:pPr algn="r" rtl="0"/>
            <a:fld id="{5D956549-DA23-4231-9878-A42DC63CD72D}" type="datetime1">
              <a:rPr lang="ru-RU" sz="1000" noProof="0" smtClean="0"/>
              <a:pPr algn="r" rtl="0"/>
              <a:t>28.06.2019</a:t>
            </a:fld>
            <a:endParaRPr lang="ru-RU" sz="1000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12256" y="5960055"/>
            <a:ext cx="5791200" cy="365125"/>
          </a:xfrm>
        </p:spPr>
        <p:txBody>
          <a:bodyPr tIns="0" bIns="0" rtlCol="0" anchor="b"/>
          <a:lstStyle>
            <a:lvl1pPr algn="r">
              <a:defRPr sz="1100"/>
            </a:lvl1pPr>
          </a:lstStyle>
          <a:p>
            <a:pPr algn="r" rtl="0"/>
            <a:endParaRPr lang="ru-RU" sz="1100" noProof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344" y="384048"/>
            <a:ext cx="4636008" cy="676656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70448" y="173195"/>
            <a:ext cx="2212848" cy="300831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US" noProof="0"/>
              <a:t>www.website.com</a:t>
            </a:r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EA1243F-3000-4347-94A4-FBDEAD3122C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CABB0C64-AD16-4270-8323-3B986F4CAD10}"/>
              </a:ext>
            </a:extLst>
          </p:cNvPr>
          <p:cNvGrpSpPr/>
          <p:nvPr userDrawn="1"/>
        </p:nvGrpSpPr>
        <p:grpSpPr>
          <a:xfrm>
            <a:off x="5105399" y="3142"/>
            <a:ext cx="4038601" cy="1101851"/>
            <a:chOff x="5334000" y="-37306"/>
            <a:chExt cx="3281716" cy="895350"/>
          </a:xfrm>
        </p:grpSpPr>
        <p:pic>
          <p:nvPicPr>
            <p:cNvPr id="12" name="Графический объект 11">
              <a:extLst>
                <a:ext uri="{FF2B5EF4-FFF2-40B4-BE49-F238E27FC236}">
                  <a16:creationId xmlns:a16="http://schemas.microsoft.com/office/drawing/2014/main" xmlns="" id="{323EE1CF-2D6B-4E08-B98D-D9F9B919680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448301" y="-37306"/>
              <a:ext cx="3167415" cy="609600"/>
            </a:xfrm>
            <a:prstGeom prst="rect">
              <a:avLst/>
            </a:prstGeom>
          </p:spPr>
        </p:pic>
        <p:pic>
          <p:nvPicPr>
            <p:cNvPr id="13" name="Графический объект 12">
              <a:extLst>
                <a:ext uri="{FF2B5EF4-FFF2-40B4-BE49-F238E27FC236}">
                  <a16:creationId xmlns:a16="http://schemas.microsoft.com/office/drawing/2014/main" xmlns="" id="{2AA44434-8959-4391-901A-0B056114A2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5334000" y="-37306"/>
              <a:ext cx="819150" cy="895350"/>
            </a:xfrm>
            <a:prstGeom prst="rect">
              <a:avLst/>
            </a:prstGeom>
          </p:spPr>
        </p:pic>
      </p:grpSp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33133CFB-98CB-4408-8818-24F931AC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6EE7E31-13F0-404F-BFFF-EE236EB5D4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en-US" noProof="0"/>
              <a:t>www.website.com</a:t>
            </a:r>
            <a:endParaRPr lang="ru-RU" noProof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4FC6F67-BAE4-413D-8066-1E361D589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9598980-D22C-4904-9F8F-3DB09B2ECD84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DF566D8F-E696-41DE-BA1C-A8D0C7F03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5655"/>
            <a:ext cx="7726680" cy="571500"/>
          </a:xfrm>
        </p:spPr>
        <p:txBody>
          <a:bodyPr rtlCol="0">
            <a:normAutofit/>
          </a:bodyPr>
          <a:lstStyle>
            <a:lvl1pPr marL="64008" indent="0">
              <a:buFont typeface="Arial" panose="020B0604020202020204" pitchFamily="34" charset="0"/>
              <a:buNone/>
              <a:defRPr sz="2000"/>
            </a:lvl1pPr>
            <a:lvl2pPr marL="537210" indent="0">
              <a:buNone/>
              <a:defRPr/>
            </a:lvl2pPr>
            <a:lvl3pPr marL="877824" indent="0">
              <a:buNone/>
              <a:defRPr/>
            </a:lvl3pPr>
            <a:lvl4pPr marL="1161288" indent="0">
              <a:buNone/>
              <a:defRPr/>
            </a:lvl4pPr>
            <a:lvl5pPr marL="1389888" indent="0">
              <a:buNone/>
              <a:defRPr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718787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marL="182880" algn="l"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70448" y="173195"/>
            <a:ext cx="2212848" cy="301752"/>
          </a:xfrm>
        </p:spPr>
        <p:txBody>
          <a:bodyPr rtlCol="0"/>
          <a:lstStyle/>
          <a:p>
            <a:pPr rtl="0"/>
            <a:r>
              <a:rPr lang="en-US" noProof="0"/>
              <a:t>www.website.com</a:t>
            </a:r>
            <a:endParaRPr lang="ru-RU" noProof="0"/>
          </a:p>
        </p:txBody>
      </p:sp>
      <p:sp>
        <p:nvSpPr>
          <p:cNvPr id="9" name="Номер слайда 6">
            <a:extLst>
              <a:ext uri="{FF2B5EF4-FFF2-40B4-BE49-F238E27FC236}">
                <a16:creationId xmlns:a16="http://schemas.microsoft.com/office/drawing/2014/main" xmlns="" id="{B32CA5EA-865E-4EF0-89BB-61FD6EFE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80070" y="173195"/>
            <a:ext cx="502920" cy="301752"/>
          </a:xfrm>
        </p:spPr>
        <p:txBody>
          <a:bodyPr rtlCol="0"/>
          <a:lstStyle/>
          <a:p>
            <a:pPr rtl="0"/>
            <a:fld id="{FEA1243F-3000-4347-94A4-FBDEAD3122C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19456" y="1295400"/>
            <a:ext cx="914400" cy="5015864"/>
          </a:xfrm>
        </p:spPr>
        <p:txBody>
          <a:bodyPr vert="vert270" rtlCol="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135856" y="1295400"/>
            <a:ext cx="2438400" cy="5015864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3651250" y="1295400"/>
            <a:ext cx="5276088" cy="5013960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67400" y="173195"/>
            <a:ext cx="2324196" cy="301752"/>
          </a:xfrm>
        </p:spPr>
        <p:txBody>
          <a:bodyPr rtlCol="0"/>
          <a:lstStyle>
            <a:lvl1pPr>
              <a:defRPr sz="1200"/>
            </a:lvl1pPr>
          </a:lstStyle>
          <a:p>
            <a:pPr rtl="0"/>
            <a:r>
              <a:rPr lang="en-US" noProof="0"/>
              <a:t>www.website.com</a:t>
            </a:r>
            <a:endParaRPr lang="ru-RU" noProof="0"/>
          </a:p>
        </p:txBody>
      </p:sp>
      <p:sp>
        <p:nvSpPr>
          <p:cNvPr id="9" name="Номер слайда 6">
            <a:extLst>
              <a:ext uri="{FF2B5EF4-FFF2-40B4-BE49-F238E27FC236}">
                <a16:creationId xmlns:a16="http://schemas.microsoft.com/office/drawing/2014/main" xmlns="" id="{BD5BE3E6-AFB3-460C-834B-D73EE2A7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1596" y="173195"/>
            <a:ext cx="502920" cy="301752"/>
          </a:xfrm>
        </p:spPr>
        <p:txBody>
          <a:bodyPr rtlCol="0"/>
          <a:lstStyle>
            <a:lvl1pPr>
              <a:defRPr sz="1200"/>
            </a:lvl1pPr>
          </a:lstStyle>
          <a:p>
            <a:pPr rtl="0"/>
            <a:fld id="{FEA1243F-3000-4347-94A4-FBDEAD3122C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5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9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>
                <a:alpha val="24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1423E8A4-D2B7-46D2-92C3-AE6BC0B9BD06}"/>
              </a:ext>
            </a:extLst>
          </p:cNvPr>
          <p:cNvGrpSpPr/>
          <p:nvPr/>
        </p:nvGrpSpPr>
        <p:grpSpPr>
          <a:xfrm>
            <a:off x="5105399" y="3142"/>
            <a:ext cx="4038601" cy="1101851"/>
            <a:chOff x="5334000" y="-37306"/>
            <a:chExt cx="3281716" cy="895350"/>
          </a:xfrm>
        </p:grpSpPr>
        <p:pic>
          <p:nvPicPr>
            <p:cNvPr id="18" name="Графический объект 17">
              <a:extLst>
                <a:ext uri="{FF2B5EF4-FFF2-40B4-BE49-F238E27FC236}">
                  <a16:creationId xmlns:a16="http://schemas.microsoft.com/office/drawing/2014/main" xmlns="" id="{9309AE25-B267-4B83-A0CB-35016E70EE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5448301" y="-37306"/>
              <a:ext cx="3167415" cy="609600"/>
            </a:xfrm>
            <a:prstGeom prst="rect">
              <a:avLst/>
            </a:prstGeom>
          </p:spPr>
        </p:pic>
        <p:pic>
          <p:nvPicPr>
            <p:cNvPr id="19" name="Графический объект 18">
              <a:extLst>
                <a:ext uri="{FF2B5EF4-FFF2-40B4-BE49-F238E27FC236}">
                  <a16:creationId xmlns:a16="http://schemas.microsoft.com/office/drawing/2014/main" xmlns="" id="{61BEEC28-F63A-4526-A6C3-33CFC7679C2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5334000" y="-37306"/>
              <a:ext cx="819150" cy="895350"/>
            </a:xfrm>
            <a:prstGeom prst="rect">
              <a:avLst/>
            </a:prstGeom>
          </p:spPr>
        </p:pic>
      </p:grp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66725" y="381198"/>
            <a:ext cx="4638674" cy="675926"/>
          </a:xfrm>
          <a:prstGeom prst="rect">
            <a:avLst/>
          </a:prstGeom>
        </p:spPr>
        <p:txBody>
          <a:bodyPr vert="horz" lIns="0" rIns="0" rtlCol="0" anchor="ctr">
            <a:noAutofit/>
          </a:bodyPr>
          <a:lstStyle/>
          <a:p>
            <a:pPr rtl="0"/>
            <a:endParaRPr lang="ru-RU" noProof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566839"/>
            <a:ext cx="8229600" cy="4572000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867400" y="174116"/>
            <a:ext cx="2212182" cy="300831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r>
              <a:rPr lang="en-US" noProof="0"/>
              <a:t>www.website.com</a:t>
            </a:r>
            <a:endParaRPr lang="ru-RU" noProof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83880" y="173195"/>
            <a:ext cx="502920" cy="301752"/>
          </a:xfrm>
          <a:prstGeom prst="rect">
            <a:avLst/>
          </a:prstGeom>
        </p:spPr>
        <p:txBody>
          <a:bodyPr vert="horz" rtlCol="0" anchor="b"/>
          <a:lstStyle>
            <a:lvl1pPr algn="ctr">
              <a:defRPr sz="1200" b="1">
                <a:solidFill>
                  <a:schemeClr val="bg2"/>
                </a:solidFill>
              </a:defRPr>
            </a:lvl1pPr>
          </a:lstStyle>
          <a:p>
            <a:pPr rtl="0"/>
            <a:fld id="{49598980-D22C-4904-9F8F-3DB09B2ECD84}" type="slidenum">
              <a:rPr lang="ru-RU" noProof="0" smtClean="0"/>
              <a:pPr rtl="0"/>
              <a:t>‹#›</a:t>
            </a:fld>
            <a:endParaRPr lang="ru-RU" noProof="0"/>
          </a:p>
        </p:txBody>
      </p:sp>
      <p:pic>
        <p:nvPicPr>
          <p:cNvPr id="21" name="Графический объект 20">
            <a:extLst>
              <a:ext uri="{FF2B5EF4-FFF2-40B4-BE49-F238E27FC236}">
                <a16:creationId xmlns:a16="http://schemas.microsoft.com/office/drawing/2014/main" xmlns="" id="{41E45D2D-0469-4652-A090-C4D13F3C150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0" y="5307178"/>
            <a:ext cx="1219200" cy="1550822"/>
          </a:xfrm>
          <a:prstGeom prst="rect">
            <a:avLst/>
          </a:prstGeom>
        </p:spPr>
      </p:pic>
      <p:pic>
        <p:nvPicPr>
          <p:cNvPr id="27" name="Рисунок 26">
            <a:extLst>
              <a:ext uri="{FF2B5EF4-FFF2-40B4-BE49-F238E27FC236}">
                <a16:creationId xmlns:a16="http://schemas.microsoft.com/office/drawing/2014/main" xmlns="" id="{16C04FF8-AE2F-4C75-8657-A2201B95197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-16459" y="4545317"/>
            <a:ext cx="1248460" cy="1570328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6" r:id="rId5"/>
  </p:sldLayoutIdLst>
  <p:hf hdr="0" dt="0"/>
  <p:txStyles>
    <p:titleStyle>
      <a:lvl1pPr marL="182880" algn="l" rtl="0" eaLnBrk="1" latinLnBrk="0" hangingPunct="1">
        <a:spcBef>
          <a:spcPct val="0"/>
        </a:spcBef>
        <a:buNone/>
        <a:defRPr sz="4000" b="1" kern="1200">
          <a:ln w="6350">
            <a:noFill/>
          </a:ln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0000"/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5000"/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99650"/>
            <a:ext cx="1358730" cy="15238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67944" y="404664"/>
            <a:ext cx="5094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агропромышленного комплекса и развития сельских территорий Ульяновской области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8657" y="4293096"/>
            <a:ext cx="7525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67AB"/>
                </a:solidFill>
                <a:latin typeface="Cuprum" panose="02000506000000020004" pitchFamily="2" charset="0"/>
              </a:rPr>
              <a:t>«СОЗДАНИЕ СИСТЕМЫ</a:t>
            </a:r>
          </a:p>
          <a:p>
            <a:pPr algn="ctr"/>
            <a:r>
              <a:rPr lang="ru-RU" sz="3000" b="1" dirty="0" smtClean="0">
                <a:solidFill>
                  <a:srgbClr val="0067AB"/>
                </a:solidFill>
                <a:latin typeface="Cuprum" panose="02000506000000020004" pitchFamily="2" charset="0"/>
              </a:rPr>
              <a:t> ПОДДЕРЖКИ ФЕРМЕРОВ И РАЗВИТИЕ СЕЛЬСКОЙ КООПЕРАЦИИ»</a:t>
            </a:r>
            <a:r>
              <a:rPr lang="ru-RU" sz="3000" b="1" dirty="0" smtClean="0">
                <a:latin typeface="Cuprum" panose="02000506000000020004" pitchFamily="2" charset="0"/>
              </a:rPr>
              <a:t> </a:t>
            </a:r>
            <a:r>
              <a:rPr lang="ru-RU" sz="3000" b="1" dirty="0"/>
              <a:t/>
            </a:r>
            <a:br>
              <a:rPr lang="ru-RU" sz="3000" b="1" dirty="0"/>
            </a:br>
            <a:endParaRPr lang="ru-RU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237312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UL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2019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3645024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ФЕДЕРАЛЬНЫЙ ПРОЕКТ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FFEFD1">
                <a:alpha val="24000"/>
              </a:srgbClr>
            </a:gs>
            <a:gs pos="80000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343C7F2-AA54-4FC7-8709-7FA7371F31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49598980-D22C-4904-9F8F-3DB09B2ECD84}" type="slidenum">
              <a:rPr lang="ru-RU" noProof="0" smtClean="0"/>
              <a:pPr rtl="0"/>
              <a:t>10</a:t>
            </a:fld>
            <a:endParaRPr lang="ru-RU" noProof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3716032"/>
              </p:ext>
            </p:extLst>
          </p:nvPr>
        </p:nvGraphicFramePr>
        <p:xfrm>
          <a:off x="179512" y="476672"/>
          <a:ext cx="8568953" cy="6192693"/>
        </p:xfrm>
        <a:graphic>
          <a:graphicData uri="http://schemas.openxmlformats.org/drawingml/2006/table">
            <a:tbl>
              <a:tblPr firstRow="1" firstCol="1" bandRow="1"/>
              <a:tblGrid>
                <a:gridCol w="2053859"/>
                <a:gridCol w="852468"/>
                <a:gridCol w="912826"/>
                <a:gridCol w="726007"/>
                <a:gridCol w="758772"/>
                <a:gridCol w="907653"/>
                <a:gridCol w="689793"/>
                <a:gridCol w="758772"/>
                <a:gridCol w="908803"/>
              </a:tblGrid>
              <a:tr h="696093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вновь созданных субъектов малого и среднего предпринимательства в сельском хозяйстве </a:t>
                      </a:r>
                      <a:b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территории Ульяновской области, включая крестьянские (фермерские) хозяйства и сельскохозяйственные </a:t>
                      </a:r>
                      <a:b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потребительские кооперативы, единиц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0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Базовое значение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Период реализации проекта, год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025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Значение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Ульяновская область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Базарносызганский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Барышский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Вешкаймский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Инзенский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Карсунский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Кузоватовский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Майнский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Мелекесский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Николаевский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Новомалыклинский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Новоспасский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Павловский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Радищевский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Сенгилеевский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Старокулаткинский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Старомайнский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Сурский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Тереньгульский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Ульяновский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Цильнинский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9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Чердаклинский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542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объединение 5"/>
          <p:cNvSpPr/>
          <p:nvPr/>
        </p:nvSpPr>
        <p:spPr>
          <a:xfrm>
            <a:off x="4229100" y="1916832"/>
            <a:ext cx="685800" cy="31383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объединение 37"/>
          <p:cNvSpPr/>
          <p:nvPr/>
        </p:nvSpPr>
        <p:spPr>
          <a:xfrm>
            <a:off x="4229100" y="2962902"/>
            <a:ext cx="685800" cy="32208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объединение 38"/>
          <p:cNvSpPr/>
          <p:nvPr/>
        </p:nvSpPr>
        <p:spPr>
          <a:xfrm>
            <a:off x="4216524" y="4149080"/>
            <a:ext cx="685800" cy="3605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объединение 39"/>
          <p:cNvSpPr/>
          <p:nvPr/>
        </p:nvSpPr>
        <p:spPr>
          <a:xfrm>
            <a:off x="4229100" y="5433784"/>
            <a:ext cx="685800" cy="31383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5735234-AE1D-48C9-969D-8A3E7E72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EA1243F-3000-4347-94A4-FBDEAD3122CB}" type="slidenum">
              <a:rPr lang="ru-RU" noProof="0" smtClean="0"/>
              <a:pPr rtl="0"/>
              <a:t>2</a:t>
            </a:fld>
            <a:endParaRPr lang="ru-RU" noProof="0"/>
          </a:p>
        </p:txBody>
      </p:sp>
      <p:sp>
        <p:nvSpPr>
          <p:cNvPr id="32" name="CustomShape 3"/>
          <p:cNvSpPr/>
          <p:nvPr/>
        </p:nvSpPr>
        <p:spPr>
          <a:xfrm>
            <a:off x="611560" y="980728"/>
            <a:ext cx="7916040" cy="933840"/>
          </a:xfrm>
          <a:prstGeom prst="rect">
            <a:avLst/>
          </a:prstGeom>
          <a:gradFill rotWithShape="0">
            <a:gsLst>
              <a:gs pos="0">
                <a:srgbClr val="FF3838">
                  <a:alpha val="50000"/>
                  <a:lumMod val="95000"/>
                  <a:lumOff val="5000"/>
                </a:srgbClr>
              </a:gs>
              <a:gs pos="100000">
                <a:srgbClr val="FFD7D7"/>
              </a:gs>
            </a:gsLst>
            <a:lin ang="3600000"/>
          </a:gradFill>
          <a:ln w="38160">
            <a:solidFill>
              <a:srgbClr val="FF383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7240" rIns="102240" bIns="57240" anchor="ctr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Национальный проект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«Малое и среднее предпринимательство и поддержка индивидуальной предпринимательской инициативы»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33" name="CustomShape 4"/>
          <p:cNvSpPr/>
          <p:nvPr/>
        </p:nvSpPr>
        <p:spPr>
          <a:xfrm>
            <a:off x="611560" y="3284984"/>
            <a:ext cx="7916040" cy="863640"/>
          </a:xfrm>
          <a:prstGeom prst="rect">
            <a:avLst/>
          </a:prstGeom>
          <a:gradFill rotWithShape="0">
            <a:gsLst>
              <a:gs pos="0">
                <a:srgbClr val="A1467E">
                  <a:alpha val="50000"/>
                </a:srgbClr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8D1D7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Федеральный проект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«Создание системы поддержки фермеров и развитие сельской кооперации»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34" name="CustomShape 5"/>
          <p:cNvSpPr/>
          <p:nvPr/>
        </p:nvSpPr>
        <p:spPr>
          <a:xfrm>
            <a:off x="1331640" y="5728336"/>
            <a:ext cx="6480720" cy="941024"/>
          </a:xfrm>
          <a:prstGeom prst="rect">
            <a:avLst/>
          </a:prstGeom>
          <a:gradFill rotWithShape="0">
            <a:gsLst>
              <a:gs pos="0">
                <a:srgbClr val="729FCF"/>
              </a:gs>
              <a:gs pos="100000">
                <a:srgbClr val="FFD7D7"/>
              </a:gs>
            </a:gsLst>
            <a:lin ang="3600000"/>
          </a:gradFill>
          <a:ln w="38160">
            <a:solidFill>
              <a:srgbClr val="8E86A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600" tIns="57600" rIns="102600" bIns="5760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Региональный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проект «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Создание системы поддержки фермеров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и развитие 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сельской кооперации на территории Ульяновской области»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35" name="CustomShape 6"/>
          <p:cNvSpPr/>
          <p:nvPr/>
        </p:nvSpPr>
        <p:spPr>
          <a:xfrm>
            <a:off x="611560" y="2230662"/>
            <a:ext cx="7916040" cy="732240"/>
          </a:xfrm>
          <a:prstGeom prst="rect">
            <a:avLst/>
          </a:prstGeom>
          <a:gradFill rotWithShape="0">
            <a:gsLst>
              <a:gs pos="0">
                <a:srgbClr val="FF6D6D">
                  <a:alpha val="50000"/>
                </a:srgbClr>
              </a:gs>
              <a:gs pos="100000">
                <a:srgbClr val="FFD7D7"/>
              </a:gs>
            </a:gsLst>
            <a:lin ang="3600000"/>
          </a:gradFill>
          <a:ln w="19080">
            <a:solidFill>
              <a:srgbClr val="FF383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8240" rIns="93240" bIns="48240"/>
          <a:lstStyle/>
          <a:p>
            <a:pPr algn="ctr">
              <a:lnSpc>
                <a:spcPct val="100000"/>
              </a:lnSpc>
            </a:pPr>
            <a:r>
              <a:rPr lang="ru-RU" sz="17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ЦЕЛЬ: Обеспечение </a:t>
            </a:r>
            <a:r>
              <a:rPr lang="ru-RU" sz="17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количества вновь вовлеченных в субъекты </a:t>
            </a:r>
            <a:r>
              <a:rPr lang="ru-RU" sz="17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МСП</a:t>
            </a:r>
            <a:br>
              <a:rPr lang="ru-RU" sz="17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ru-RU" sz="17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         в </a:t>
            </a:r>
            <a:r>
              <a:rPr lang="ru-RU" sz="17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сельском хозяйстве к 2024 году не менее 126 тыс. человек</a:t>
            </a:r>
            <a:endParaRPr lang="ru-RU" sz="1700" b="0" strike="noStrike" spc="-1" dirty="0">
              <a:latin typeface="Arial"/>
            </a:endParaRPr>
          </a:p>
        </p:txBody>
      </p:sp>
      <p:sp>
        <p:nvSpPr>
          <p:cNvPr id="36" name="CustomShape 7"/>
          <p:cNvSpPr/>
          <p:nvPr/>
        </p:nvSpPr>
        <p:spPr>
          <a:xfrm>
            <a:off x="611560" y="4509584"/>
            <a:ext cx="7916040" cy="935640"/>
          </a:xfrm>
          <a:prstGeom prst="rect">
            <a:avLst/>
          </a:prstGeom>
          <a:gradFill rotWithShape="0">
            <a:gsLst>
              <a:gs pos="0">
                <a:srgbClr val="BF819E">
                  <a:alpha val="50000"/>
                </a:srgbClr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A1467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Результат количество   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крестьянских   (фермерских)   хозяйств   и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сельскохозяйственных </a:t>
            </a:r>
            <a:r>
              <a:rPr lang="ru-RU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потребительских кооперативов, получивших государственную поддержку, в том числе в рамках федерального проекта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177" y="260648"/>
            <a:ext cx="44231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C9211E"/>
                </a:solidFill>
                <a:cs typeface="Aharoni" pitchFamily="2" charset="-79"/>
              </a:rPr>
              <a:t>ИНФОРМАЦИЯ </a:t>
            </a:r>
            <a:r>
              <a:rPr lang="ru-RU" sz="2400" b="1" spc="-1" dirty="0" smtClean="0">
                <a:solidFill>
                  <a:srgbClr val="C9211E"/>
                </a:solidFill>
                <a:cs typeface="Aharoni" pitchFamily="2" charset="-79"/>
              </a:rPr>
              <a:t>О  ПРОЕКТЕ</a:t>
            </a:r>
            <a:endParaRPr lang="ru-RU" sz="2400" spc="-1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FFEFD1">
                <a:alpha val="20000"/>
              </a:srgbClr>
            </a:gs>
            <a:gs pos="100000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343C7F2-AA54-4FC7-8709-7FA7371F31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49598980-D22C-4904-9F8F-3DB09B2ECD84}" type="slidenum">
              <a:rPr lang="ru-RU" noProof="0" smtClean="0"/>
              <a:pPr rtl="0"/>
              <a:t>3</a:t>
            </a:fld>
            <a:endParaRPr lang="ru-RU" noProof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16858"/>
            <a:ext cx="5040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rgbClr val="C9211E"/>
                </a:solidFill>
                <a:ea typeface="DejaVu Sans"/>
                <a:cs typeface="Aharoni" pitchFamily="2" charset="-79"/>
              </a:rPr>
              <a:t>ПОКАЗАТЕЛИ </a:t>
            </a:r>
            <a:r>
              <a:rPr lang="ru-RU" sz="2000" b="1" spc="-1" dirty="0" smtClean="0">
                <a:solidFill>
                  <a:srgbClr val="C9211E"/>
                </a:solidFill>
                <a:ea typeface="DejaVu Sans"/>
                <a:cs typeface="Aharoni" pitchFamily="2" charset="-79"/>
              </a:rPr>
              <a:t> РЕГИОНАЛЬНОГО </a:t>
            </a:r>
            <a:br>
              <a:rPr lang="ru-RU" sz="2000" b="1" spc="-1" dirty="0" smtClean="0">
                <a:solidFill>
                  <a:srgbClr val="C9211E"/>
                </a:solidFill>
                <a:ea typeface="DejaVu Sans"/>
                <a:cs typeface="Aharoni" pitchFamily="2" charset="-79"/>
              </a:rPr>
            </a:br>
            <a:r>
              <a:rPr lang="ru-RU" sz="2000" b="1" spc="-1" dirty="0" smtClean="0">
                <a:solidFill>
                  <a:srgbClr val="C9211E"/>
                </a:solidFill>
                <a:ea typeface="DejaVu Sans"/>
                <a:cs typeface="Aharoni" pitchFamily="2" charset="-79"/>
              </a:rPr>
              <a:t>ПРОЕКТА </a:t>
            </a:r>
            <a:r>
              <a:rPr lang="ru-RU" sz="2000" b="1" spc="-1" dirty="0">
                <a:solidFill>
                  <a:srgbClr val="C9211E"/>
                </a:solidFill>
                <a:ea typeface="DejaVu Sans"/>
                <a:cs typeface="Aharoni" pitchFamily="2" charset="-79"/>
              </a:rPr>
              <a:t>НА 2019 ГОД</a:t>
            </a:r>
            <a:endParaRPr lang="ru-RU" sz="2000" spc="-1" dirty="0">
              <a:cs typeface="Aharoni" pitchFamily="2" charset="-79"/>
            </a:endParaRPr>
          </a:p>
        </p:txBody>
      </p:sp>
      <p:sp>
        <p:nvSpPr>
          <p:cNvPr id="22" name="CustomShape 4"/>
          <p:cNvSpPr/>
          <p:nvPr/>
        </p:nvSpPr>
        <p:spPr>
          <a:xfrm>
            <a:off x="378750" y="1556792"/>
            <a:ext cx="8386500" cy="4752528"/>
          </a:xfrm>
          <a:prstGeom prst="rect">
            <a:avLst/>
          </a:prstGeom>
          <a:noFill/>
          <a:ln w="29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just">
              <a:lnSpc>
                <a:spcPct val="100000"/>
              </a:lnSpc>
            </a:pP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1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. Количество вовлеченных в субъекты МСП в сфере сельского хозяйства, в том числе за счет средств государственной поддержки, в рамках федерального проекта — </a:t>
            </a:r>
            <a:r>
              <a:rPr lang="ru-RU" b="1" strike="noStrike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363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человека</a:t>
            </a: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2. Количество работников, принятых крестьянскими (фермерскими) хозяйствами в году получения грантов «Агростартап», </a:t>
            </a: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— </a:t>
            </a:r>
            <a:r>
              <a:rPr lang="ru-RU" b="1" strike="noStrike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44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человека</a:t>
            </a: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3. Количество принятых членов сельскохозяйственных потребительских кооперативов (кроме кредитных) из числа субъектов МСП, включая ЛПХ и КФХ, в году предоставления государственной поддержки — </a:t>
            </a:r>
            <a:r>
              <a:rPr lang="ru-RU" b="1" strike="noStrike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295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единиц</a:t>
            </a: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812800" algn="just">
              <a:lnSpc>
                <a:spcPct val="100000"/>
              </a:lnSpc>
            </a:pP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4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. Количество вновь созданных </a:t>
            </a: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субъектов</a:t>
            </a:r>
            <a:b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</a:b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МСП 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в </a:t>
            </a: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сельском 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хозяйстве, включая </a:t>
            </a: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КФХ</a:t>
            </a:r>
            <a:b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</a:br>
            <a:r>
              <a:rPr lang="ru-RU" b="1" strike="noStrike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и 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СПоК, — </a:t>
            </a:r>
            <a:r>
              <a:rPr lang="ru-RU" b="1" strike="noStrike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24</a:t>
            </a:r>
            <a:r>
              <a:rPr lang="ru-RU" b="1" strike="noStrike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единицы</a:t>
            </a: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Блок-схема: объединение 17"/>
          <p:cNvSpPr/>
          <p:nvPr/>
        </p:nvSpPr>
        <p:spPr>
          <a:xfrm rot="2999476">
            <a:off x="5540826" y="3085591"/>
            <a:ext cx="803025" cy="215203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объединение 15"/>
          <p:cNvSpPr/>
          <p:nvPr/>
        </p:nvSpPr>
        <p:spPr>
          <a:xfrm rot="18571950">
            <a:off x="2728394" y="3110145"/>
            <a:ext cx="685800" cy="2130389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7A366C8-727E-491B-93FA-C36D6469EA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49598980-D22C-4904-9F8F-3DB09B2ECD84}" type="slidenum">
              <a:rPr lang="ru-RU" noProof="0" smtClean="0"/>
              <a:pPr rtl="0"/>
              <a:t>4</a:t>
            </a:fld>
            <a:endParaRPr lang="ru-RU" noProof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08610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C9211E"/>
                </a:solidFill>
                <a:cs typeface="Aharoni" pitchFamily="2" charset="-79"/>
              </a:rPr>
              <a:t>ФИНАНСИРОВАНИЕ  ПРОЕКТА</a:t>
            </a:r>
            <a:endParaRPr lang="ru-RU" sz="2400" spc="-1" dirty="0">
              <a:cs typeface="Aharoni" pitchFamily="2" charset="-79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256296" y="1772816"/>
            <a:ext cx="4099680" cy="2016224"/>
          </a:xfrm>
          <a:prstGeom prst="rect">
            <a:avLst/>
          </a:prstGeom>
          <a:gradFill rotWithShape="0">
            <a:gsLst>
              <a:gs pos="0">
                <a:srgbClr val="FF6D6D"/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FF6D6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Федеральный </a:t>
            </a:r>
            <a:r>
              <a:rPr lang="ru-RU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бюджет, иные </a:t>
            </a: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межбюджетные трансферты</a:t>
            </a:r>
            <a:endParaRPr lang="ru-RU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97%</a:t>
            </a:r>
            <a:endParaRPr lang="ru-RU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2019 год — 78 634 700 рублей</a:t>
            </a:r>
            <a:endParaRPr lang="ru-RU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2020 год — 53 597 800  рублей</a:t>
            </a:r>
            <a:endParaRPr lang="ru-RU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2021 год — 52 520 700  рублей</a:t>
            </a:r>
            <a:endParaRPr lang="ru-RU" b="0" strike="noStrike" spc="-1" dirty="0">
              <a:latin typeface="Arial"/>
            </a:endParaRPr>
          </a:p>
        </p:txBody>
      </p:sp>
      <p:sp>
        <p:nvSpPr>
          <p:cNvPr id="10" name="CustomShape 4"/>
          <p:cNvSpPr/>
          <p:nvPr/>
        </p:nvSpPr>
        <p:spPr>
          <a:xfrm>
            <a:off x="1043512" y="4869160"/>
            <a:ext cx="7052040" cy="1440160"/>
          </a:xfrm>
          <a:prstGeom prst="rect">
            <a:avLst/>
          </a:prstGeom>
          <a:gradFill rotWithShape="0">
            <a:gsLst>
              <a:gs pos="0">
                <a:srgbClr val="3FAF46"/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069A2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Общий  объем  бюджетных  ассигнований проекта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2019 год — 84 371 500 рублей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2020 год — 55 255 464  рублей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2021 год — 54 145 052  рублей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1" name="CustomShape 5"/>
          <p:cNvSpPr/>
          <p:nvPr/>
        </p:nvSpPr>
        <p:spPr>
          <a:xfrm>
            <a:off x="4792432" y="1772816"/>
            <a:ext cx="4172056" cy="2016224"/>
          </a:xfrm>
          <a:prstGeom prst="rect">
            <a:avLst/>
          </a:prstGeom>
          <a:gradFill rotWithShape="0">
            <a:gsLst>
              <a:gs pos="0">
                <a:srgbClr val="729FCF"/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799BC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Областной бюджет</a:t>
            </a:r>
            <a:endParaRPr lang="ru-RU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Ульяновской области</a:t>
            </a:r>
            <a:endParaRPr lang="ru-RU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3%</a:t>
            </a:r>
            <a:endParaRPr lang="ru-RU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2019 год — 5 736 800 (6,8%) рублей</a:t>
            </a:r>
            <a:endParaRPr lang="ru-RU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2020 год — 1 657 664 рублей</a:t>
            </a:r>
            <a:endParaRPr lang="ru-RU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2021 год — 1 624 352 рублей</a:t>
            </a:r>
            <a:endParaRPr lang="ru-RU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FFEFD1">
                <a:alpha val="24000"/>
              </a:srgbClr>
            </a:gs>
            <a:gs pos="97000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2334DF1-D929-4181-86BF-E2E3C8F17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EA1243F-3000-4347-94A4-FBDEAD3122CB}" type="slidenum">
              <a:rPr lang="ru-RU" noProof="0" smtClean="0"/>
              <a:pPr rtl="0"/>
              <a:t>5</a:t>
            </a:fld>
            <a:endParaRPr lang="ru-RU" noProof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08610"/>
            <a:ext cx="5040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pc="-1" dirty="0" smtClean="0">
                <a:solidFill>
                  <a:srgbClr val="C9211E"/>
                </a:solidFill>
                <a:cs typeface="Aharoni" pitchFamily="2" charset="-79"/>
              </a:rPr>
              <a:t>РЕЗУЛЬТАТ   ПРОЕКТА</a:t>
            </a:r>
            <a:endParaRPr lang="ru-RU" sz="2800" spc="-1" dirty="0">
              <a:cs typeface="Aharoni" pitchFamily="2" charset="-79"/>
            </a:endParaRPr>
          </a:p>
        </p:txBody>
      </p:sp>
      <p:sp>
        <p:nvSpPr>
          <p:cNvPr id="11" name="CustomShape 4"/>
          <p:cNvSpPr/>
          <p:nvPr/>
        </p:nvSpPr>
        <p:spPr>
          <a:xfrm>
            <a:off x="378750" y="1556792"/>
            <a:ext cx="8386500" cy="4752528"/>
          </a:xfrm>
          <a:prstGeom prst="rect">
            <a:avLst/>
          </a:prstGeom>
          <a:noFill/>
          <a:ln w="29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Количество   крестьянских   (фермерских)   хозяйств  </a:t>
            </a:r>
            <a:r>
              <a:rPr lang="ru-RU" sz="20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/>
            </a:r>
            <a:br>
              <a:rPr lang="ru-RU" sz="20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</a:br>
            <a:r>
              <a:rPr lang="ru-RU" sz="20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и сельскохозяйственных </a:t>
            </a:r>
            <a:r>
              <a:rPr lang="ru-RU" sz="20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потребительских кооперативов, получивших государственную поддержку, в том </a:t>
            </a:r>
            <a:r>
              <a:rPr lang="ru-RU" sz="20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числе в </a:t>
            </a:r>
            <a:r>
              <a:rPr lang="ru-RU" sz="20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рамках </a:t>
            </a:r>
            <a:r>
              <a:rPr lang="ru-RU" sz="20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/>
            </a:r>
            <a:br>
              <a:rPr lang="ru-RU" sz="20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</a:br>
            <a:r>
              <a:rPr lang="ru-RU" sz="20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федерального </a:t>
            </a:r>
            <a:r>
              <a:rPr lang="ru-RU" sz="20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проекта:</a:t>
            </a:r>
          </a:p>
          <a:p>
            <a:pPr algn="just">
              <a:lnSpc>
                <a:spcPct val="100000"/>
              </a:lnSpc>
            </a:pP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b="0" strike="noStrike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indent="1973263">
              <a:lnSpc>
                <a:spcPct val="100000"/>
              </a:lnSpc>
            </a:pP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 2019 году - </a:t>
            </a:r>
            <a:r>
              <a:rPr lang="ru-RU" sz="2400" b="1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23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</a:t>
            </a:r>
            <a:r>
              <a:rPr lang="ru-RU" sz="24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единицы</a:t>
            </a:r>
          </a:p>
          <a:p>
            <a:pPr indent="1973263">
              <a:lnSpc>
                <a:spcPct val="100000"/>
              </a:lnSpc>
            </a:pPr>
            <a:r>
              <a:rPr lang="ru-RU" sz="24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 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2020 году - </a:t>
            </a:r>
            <a:r>
              <a:rPr lang="ru-RU" sz="2400" b="1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39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единиц</a:t>
            </a:r>
          </a:p>
          <a:p>
            <a:pPr indent="1973263">
              <a:lnSpc>
                <a:spcPct val="100000"/>
              </a:lnSpc>
            </a:pP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 2021 году - </a:t>
            </a:r>
            <a:r>
              <a:rPr lang="ru-RU" sz="2400" b="1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54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единицы</a:t>
            </a:r>
          </a:p>
          <a:p>
            <a:pPr indent="1973263">
              <a:lnSpc>
                <a:spcPct val="100000"/>
              </a:lnSpc>
            </a:pP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 2022 году - </a:t>
            </a:r>
            <a:r>
              <a:rPr lang="ru-RU" sz="2400" b="1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81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единица</a:t>
            </a:r>
          </a:p>
          <a:p>
            <a:pPr indent="1973263">
              <a:lnSpc>
                <a:spcPct val="100000"/>
              </a:lnSpc>
            </a:pP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 2023 году - </a:t>
            </a:r>
            <a:r>
              <a:rPr lang="ru-RU" sz="2400" b="1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122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единицы</a:t>
            </a:r>
          </a:p>
          <a:p>
            <a:pPr indent="1973263">
              <a:lnSpc>
                <a:spcPct val="100000"/>
              </a:lnSpc>
            </a:pPr>
            <a:endParaRPr lang="ru-RU" sz="2400" b="1" spc="-1" dirty="0" smtClean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DejaVu Sans"/>
            </a:endParaRPr>
          </a:p>
          <a:p>
            <a:pPr indent="1262063">
              <a:lnSpc>
                <a:spcPct val="100000"/>
              </a:lnSpc>
            </a:pPr>
            <a:r>
              <a:rPr lang="ru-RU" sz="2400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ИТОГО 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к 2024 году - </a:t>
            </a:r>
            <a:r>
              <a:rPr lang="ru-RU" sz="2400" b="1" spc="-1" dirty="0">
                <a:solidFill>
                  <a:srgbClr val="002060"/>
                </a:solidFill>
                <a:latin typeface="Arial Black" panose="020B0A04020102020204" pitchFamily="34" charset="0"/>
                <a:ea typeface="DejaVu Sans"/>
              </a:rPr>
              <a:t>162</a:t>
            </a:r>
            <a:r>
              <a:rPr lang="ru-RU" sz="2400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 единицы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EFD1">
                <a:alpha val="20000"/>
              </a:srgbClr>
            </a:gs>
            <a:gs pos="80000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A25D439-2D59-45F8-B81D-DBFF7A31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FEA1243F-3000-4347-94A4-FBDEAD3122CB}" type="slidenum">
              <a:rPr lang="ru-RU" noProof="0" smtClean="0"/>
              <a:pPr rtl="0"/>
              <a:t>6</a:t>
            </a:fld>
            <a:endParaRPr lang="ru-RU" noProof="0"/>
          </a:p>
        </p:txBody>
      </p:sp>
      <p:sp>
        <p:nvSpPr>
          <p:cNvPr id="8" name="Прямоугольник 7"/>
          <p:cNvSpPr/>
          <p:nvPr/>
        </p:nvSpPr>
        <p:spPr>
          <a:xfrm>
            <a:off x="-108520" y="260648"/>
            <a:ext cx="5580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rgbClr val="C9211E"/>
                </a:solidFill>
                <a:ea typeface="DejaVu Sans"/>
                <a:cs typeface="Aharoni" pitchFamily="2" charset="-79"/>
              </a:rPr>
              <a:t>КОНТРОЛЬНЫЕ ТОЧКИ И МЕРОПРИЯТИЯ</a:t>
            </a:r>
          </a:p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rgbClr val="C9211E"/>
                </a:solidFill>
                <a:ea typeface="DejaVu Sans"/>
                <a:cs typeface="Aharoni" pitchFamily="2" charset="-79"/>
              </a:rPr>
              <a:t> ПО ДОСТИЖЕНИЮ РЕЗУЛЬТАТА РЕГИОНАЛЬНОГО ПРОЕКТА</a:t>
            </a:r>
            <a:endParaRPr lang="ru-RU" sz="2000" spc="-1" dirty="0">
              <a:cs typeface="Aharoni" pitchFamily="2" charset="-79"/>
            </a:endParaRPr>
          </a:p>
        </p:txBody>
      </p:sp>
      <p:sp>
        <p:nvSpPr>
          <p:cNvPr id="9" name="CustomShape 3"/>
          <p:cNvSpPr/>
          <p:nvPr/>
        </p:nvSpPr>
        <p:spPr>
          <a:xfrm>
            <a:off x="467512" y="1551888"/>
            <a:ext cx="8208944" cy="1229040"/>
          </a:xfrm>
          <a:prstGeom prst="rect">
            <a:avLst/>
          </a:prstGeom>
          <a:gradFill rotWithShape="0">
            <a:gsLst>
              <a:gs pos="0">
                <a:srgbClr val="BF819E">
                  <a:alpha val="50000"/>
                </a:srgbClr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BF819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b="1" strike="noStrike" spc="-1" dirty="0" smtClean="0">
                <a:solidFill>
                  <a:srgbClr val="002060"/>
                </a:solidFill>
                <a:latin typeface="Arial"/>
                <a:ea typeface="Microsoft YaHei"/>
              </a:rPr>
              <a:t>количество   </a:t>
            </a:r>
            <a:r>
              <a:rPr lang="ru-RU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крестьянских   (фермерских)   хозяйств  </a:t>
            </a:r>
            <a:r>
              <a:rPr lang="ru-RU" b="1" strike="noStrike" spc="-1" dirty="0" smtClean="0">
                <a:solidFill>
                  <a:srgbClr val="002060"/>
                </a:solidFill>
                <a:latin typeface="Arial"/>
                <a:ea typeface="Microsoft YaHei"/>
              </a:rPr>
              <a:t/>
            </a:r>
            <a:br>
              <a:rPr lang="ru-RU" b="1" strike="noStrike" spc="-1" dirty="0" smtClean="0">
                <a:solidFill>
                  <a:srgbClr val="002060"/>
                </a:solidFill>
                <a:latin typeface="Arial"/>
                <a:ea typeface="Microsoft YaHei"/>
              </a:rPr>
            </a:br>
            <a:r>
              <a:rPr lang="ru-RU" b="1" strike="noStrike" spc="-1" dirty="0" smtClean="0">
                <a:solidFill>
                  <a:srgbClr val="002060"/>
                </a:solidFill>
                <a:latin typeface="Arial"/>
                <a:ea typeface="Microsoft YaHei"/>
              </a:rPr>
              <a:t>и сельскохозяйственных </a:t>
            </a:r>
            <a:r>
              <a:rPr lang="ru-RU" b="1" strike="noStrike" spc="-1" dirty="0">
                <a:solidFill>
                  <a:srgbClr val="002060"/>
                </a:solidFill>
                <a:latin typeface="Arial"/>
                <a:ea typeface="Microsoft YaHei"/>
              </a:rPr>
              <a:t>потребительских кооперативов, получивших государственную поддержку, в том числе в рамках федерального проекта (</a:t>
            </a:r>
            <a:r>
              <a:rPr lang="ru-RU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в 2019 году - 23 единицы)</a:t>
            </a:r>
            <a:endParaRPr lang="ru-RU" b="0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0" name="CustomShape 4"/>
          <p:cNvSpPr/>
          <p:nvPr/>
        </p:nvSpPr>
        <p:spPr>
          <a:xfrm>
            <a:off x="246428" y="3050280"/>
            <a:ext cx="3461476" cy="1314824"/>
          </a:xfrm>
          <a:prstGeom prst="rect">
            <a:avLst/>
          </a:prstGeom>
          <a:gradFill rotWithShape="0">
            <a:gsLst>
              <a:gs pos="0">
                <a:srgbClr val="B4C7DC"/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B4C7D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КТ: утверждение Правил предоставления мер государственной финансовой поддержки: грант «</a:t>
            </a: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Агростартап»</a:t>
            </a:r>
            <a:b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и 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субсидии </a:t>
            </a:r>
            <a:r>
              <a:rPr lang="ru-RU" sz="14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СпоК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1400" b="1" spc="-1" dirty="0">
                <a:solidFill>
                  <a:srgbClr val="000000"/>
                </a:solidFill>
                <a:ea typeface="DejaVu Sans"/>
              </a:rPr>
              <a:t>— 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31.05.2019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1" name="CustomShape 5"/>
          <p:cNvSpPr/>
          <p:nvPr/>
        </p:nvSpPr>
        <p:spPr>
          <a:xfrm>
            <a:off x="1374746" y="4869160"/>
            <a:ext cx="3053238" cy="961200"/>
          </a:xfrm>
          <a:prstGeom prst="rect">
            <a:avLst/>
          </a:prstGeom>
          <a:gradFill rotWithShape="0">
            <a:gsLst>
              <a:gs pos="0">
                <a:srgbClr val="B4C7DC"/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3465A4">
                <a:alpha val="6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КТ: оказание финансовой  господдержки КФХ</a:t>
            </a:r>
            <a:endParaRPr lang="ru-RU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грант «Агростартап»</a:t>
            </a:r>
            <a:endParaRPr lang="ru-RU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b="1" spc="-1" dirty="0">
                <a:solidFill>
                  <a:srgbClr val="000000"/>
                </a:solidFill>
                <a:ea typeface="DejaVu Sans"/>
              </a:rPr>
              <a:t> — 27.12.2019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2" name="CustomShape 6"/>
          <p:cNvSpPr/>
          <p:nvPr/>
        </p:nvSpPr>
        <p:spPr>
          <a:xfrm>
            <a:off x="4716016" y="4869160"/>
            <a:ext cx="3557367" cy="961200"/>
          </a:xfrm>
          <a:prstGeom prst="rect">
            <a:avLst/>
          </a:prstGeom>
          <a:gradFill rotWithShape="0">
            <a:gsLst>
              <a:gs pos="0">
                <a:srgbClr val="B4C7DC"/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3465A4">
                <a:alpha val="6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КТ: оказание финансовой  господдержки </a:t>
            </a:r>
            <a:r>
              <a:rPr lang="ru-RU" sz="1400" b="1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СпоК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субсидии на возмещение </a:t>
            </a: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затрат</a:t>
            </a:r>
            <a:b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— 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29.12.2019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3" name="CustomShape 7"/>
          <p:cNvSpPr/>
          <p:nvPr/>
        </p:nvSpPr>
        <p:spPr>
          <a:xfrm>
            <a:off x="5471592" y="3050280"/>
            <a:ext cx="3454052" cy="1314824"/>
          </a:xfrm>
          <a:prstGeom prst="rect">
            <a:avLst/>
          </a:prstGeom>
          <a:gradFill rotWithShape="0">
            <a:gsLst>
              <a:gs pos="0">
                <a:srgbClr val="B4C7DC"/>
              </a:gs>
              <a:gs pos="100000">
                <a:srgbClr val="FFD7D7"/>
              </a:gs>
            </a:gsLst>
            <a:lin ang="3600000"/>
          </a:gradFill>
          <a:ln w="29160">
            <a:solidFill>
              <a:srgbClr val="B4C7D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КТ: оказание </a:t>
            </a: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информационной</a:t>
            </a:r>
            <a:b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и 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консультационной поддержки </a:t>
            </a:r>
            <a:endParaRPr lang="ru-RU" sz="1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субъектам МСП АПК (работа </a:t>
            </a: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ЦК</a:t>
            </a:r>
            <a:b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в 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сфере сельской кооперации</a:t>
            </a: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b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ru-RU" sz="1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— 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27.12.2019</a:t>
            </a:r>
            <a:endParaRPr lang="ru-RU" sz="1400" b="0" strike="noStrike" spc="-1" dirty="0">
              <a:latin typeface="Arial"/>
            </a:endParaRPr>
          </a:p>
        </p:txBody>
      </p:sp>
      <p:cxnSp>
        <p:nvCxnSpPr>
          <p:cNvPr id="16" name="Прямая со стрелкой 15"/>
          <p:cNvCxnSpPr>
            <a:stCxn id="9" idx="2"/>
          </p:cNvCxnSpPr>
          <p:nvPr/>
        </p:nvCxnSpPr>
        <p:spPr>
          <a:xfrm>
            <a:off x="4571984" y="2780928"/>
            <a:ext cx="720096" cy="2088232"/>
          </a:xfrm>
          <a:prstGeom prst="straightConnector1">
            <a:avLst/>
          </a:prstGeom>
          <a:ln w="635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85000">
                  <a:schemeClr val="accent1"/>
                </a:gs>
                <a:gs pos="2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9" idx="2"/>
          </p:cNvCxnSpPr>
          <p:nvPr/>
        </p:nvCxnSpPr>
        <p:spPr>
          <a:xfrm flipH="1">
            <a:off x="3851920" y="2780928"/>
            <a:ext cx="720064" cy="2088232"/>
          </a:xfrm>
          <a:prstGeom prst="straightConnector1">
            <a:avLst/>
          </a:prstGeom>
          <a:ln w="635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85000">
                  <a:schemeClr val="accent1"/>
                </a:gs>
                <a:gs pos="2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9" idx="2"/>
            <a:endCxn id="10" idx="3"/>
          </p:cNvCxnSpPr>
          <p:nvPr/>
        </p:nvCxnSpPr>
        <p:spPr>
          <a:xfrm flipH="1">
            <a:off x="3707904" y="2780928"/>
            <a:ext cx="864080" cy="926764"/>
          </a:xfrm>
          <a:prstGeom prst="straightConnector1">
            <a:avLst/>
          </a:prstGeom>
          <a:ln w="635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85000">
                  <a:schemeClr val="accent1"/>
                </a:gs>
                <a:gs pos="2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2"/>
            <a:endCxn id="13" idx="1"/>
          </p:cNvCxnSpPr>
          <p:nvPr/>
        </p:nvCxnSpPr>
        <p:spPr>
          <a:xfrm>
            <a:off x="4571984" y="2780928"/>
            <a:ext cx="899608" cy="926764"/>
          </a:xfrm>
          <a:prstGeom prst="straightConnector1">
            <a:avLst/>
          </a:prstGeom>
          <a:ln w="635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85000">
                  <a:schemeClr val="accent1"/>
                </a:gs>
                <a:gs pos="2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FFEFD1">
                <a:alpha val="24000"/>
              </a:srgbClr>
            </a:gs>
            <a:gs pos="80000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343C7F2-AA54-4FC7-8709-7FA7371F31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49598980-D22C-4904-9F8F-3DB09B2ECD84}" type="slidenum">
              <a:rPr lang="ru-RU" noProof="0" smtClean="0"/>
              <a:pPr rtl="0"/>
              <a:t>7</a:t>
            </a:fld>
            <a:endParaRPr lang="ru-RU" noProof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65755"/>
            <a:ext cx="5040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C9211E"/>
                </a:solidFill>
                <a:cs typeface="Aharoni" pitchFamily="2" charset="-79"/>
              </a:rPr>
              <a:t>РЕАЛИЗАЦИЯ ПРОЕКТА</a:t>
            </a:r>
            <a:br>
              <a:rPr lang="ru-RU" sz="2400" b="1" spc="-1" dirty="0" smtClean="0">
                <a:solidFill>
                  <a:srgbClr val="C9211E"/>
                </a:solidFill>
                <a:cs typeface="Aharoni" pitchFamily="2" charset="-79"/>
              </a:rPr>
            </a:br>
            <a:r>
              <a:rPr lang="ru-RU" sz="2400" b="1" spc="-1" dirty="0" smtClean="0">
                <a:solidFill>
                  <a:srgbClr val="C9211E"/>
                </a:solidFill>
                <a:cs typeface="Aharoni" pitchFamily="2" charset="-79"/>
              </a:rPr>
              <a:t>НА МУНИЦИПАЛЬНОМ УРОВНЕ</a:t>
            </a:r>
            <a:endParaRPr lang="ru-RU" sz="2400" spc="-1" dirty="0">
              <a:cs typeface="Aharoni" pitchFamily="2" charset="-79"/>
            </a:endParaRPr>
          </a:p>
        </p:txBody>
      </p:sp>
      <p:sp>
        <p:nvSpPr>
          <p:cNvPr id="22" name="CustomShape 4"/>
          <p:cNvSpPr/>
          <p:nvPr/>
        </p:nvSpPr>
        <p:spPr>
          <a:xfrm>
            <a:off x="251520" y="1484784"/>
            <a:ext cx="8640960" cy="1566890"/>
          </a:xfrm>
          <a:prstGeom prst="rect">
            <a:avLst/>
          </a:prstGeom>
          <a:noFill/>
          <a:ln w="29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280" tIns="53280" rIns="98280" bIns="53280"/>
          <a:lstStyle/>
          <a:p>
            <a:pPr marL="285750" indent="-28575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Подписано Соглашение между </a:t>
            </a:r>
            <a:r>
              <a:rPr lang="ru-RU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Министерством  и </a:t>
            </a:r>
            <a:r>
              <a:rPr lang="ru-RU" b="1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всеми </a:t>
            </a:r>
            <a:r>
              <a:rPr lang="ru-RU" b="1" spc="-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DejaVu Sans"/>
              </a:rPr>
              <a:t>муниципальными образованиями Ульяновской области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Утверждены паспорта муниципальных проектов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pc="-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Установлены показатели для достижения цели федерального проекта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ru-RU" b="1" spc="-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DejaVu San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206874"/>
            <a:ext cx="8640960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algn="ctr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ru-RU" sz="1600" b="1" spc="-1" dirty="0">
                <a:solidFill>
                  <a:srgbClr val="002060"/>
                </a:solidFill>
              </a:rPr>
              <a:t>Задачи необходимые решить в текущем году на муниципальном уровне:</a:t>
            </a:r>
          </a:p>
          <a:p>
            <a:pPr marL="285750" indent="-285750" algn="just">
              <a:spcBef>
                <a:spcPts val="1417"/>
              </a:spcBef>
              <a:buFont typeface="Arial" panose="020B0604020202020204" pitchFamily="34" charset="0"/>
              <a:buChar char="•"/>
            </a:pP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Обеспечить выполнение целевых показателей федерального проекта «Создание системы поддержки фермеров и развитие сельской кооперации», установленных в муниципальных паспортах проекта и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направить отчёт в </a:t>
            </a: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Министерство агропромышленного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комплекса</a:t>
            </a:r>
            <a:br>
              <a:rPr lang="ru-RU" sz="1400" b="1" spc="-1" dirty="0" smtClean="0">
                <a:solidFill>
                  <a:srgbClr val="002060"/>
                </a:solidFill>
                <a:ea typeface="Tahoma"/>
              </a:rPr>
            </a:b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и </a:t>
            </a: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развития сельских территорий Ульяновской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области.</a:t>
            </a:r>
            <a:endParaRPr lang="ru-RU" sz="1400" b="1" spc="-1" dirty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1417"/>
              </a:spcBef>
              <a:buFont typeface="Arial" panose="020B0604020202020204" pitchFamily="34" charset="0"/>
              <a:buChar char="•"/>
            </a:pP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Обеспечить информирование сельского населения района и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поселений о </a:t>
            </a: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мерах государственной поддержки, реализуемых в рамках федерального проекта «Создание системы поддержки фермеров и развитие сельской кооперации», в том числе посредством сходов граждан,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публикаций в СМИ</a:t>
            </a: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,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на сайтах, в социальных сетях </a:t>
            </a: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и направлять отчёт об информировании в Министерство агропромышленного комплекса и развития сельских территорий Ульяновской области.</a:t>
            </a:r>
            <a:endParaRPr lang="ru-RU" sz="1400" b="1" spc="-1" dirty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1417"/>
              </a:spcBef>
              <a:buFont typeface="Arial" panose="020B0604020202020204" pitchFamily="34" charset="0"/>
              <a:buChar char="•"/>
            </a:pP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Обеспечить подготовку кандидатов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к участию </a:t>
            </a: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в конкурсе на получение 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гранта</a:t>
            </a:r>
            <a:br>
              <a:rPr lang="ru-RU" sz="1400" b="1" spc="-1" dirty="0" smtClean="0">
                <a:solidFill>
                  <a:srgbClr val="002060"/>
                </a:solidFill>
                <a:ea typeface="Tahoma"/>
              </a:rPr>
            </a:b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в рамках реализации </a:t>
            </a:r>
            <a:r>
              <a:rPr lang="ru-RU" sz="1400" b="1" spc="-1" dirty="0">
                <a:solidFill>
                  <a:srgbClr val="002060"/>
                </a:solidFill>
                <a:ea typeface="Tahoma"/>
              </a:rPr>
              <a:t>проекта «</a:t>
            </a:r>
            <a:r>
              <a:rPr lang="ru-RU" sz="1400" b="1" spc="-1" dirty="0" smtClean="0">
                <a:solidFill>
                  <a:srgbClr val="002060"/>
                </a:solidFill>
                <a:ea typeface="Tahoma"/>
              </a:rPr>
              <a:t>Агростартап».</a:t>
            </a:r>
            <a:endParaRPr lang="ru-RU" sz="1400" b="1" spc="-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05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FFEFD1">
                <a:alpha val="24000"/>
              </a:srgbClr>
            </a:gs>
            <a:gs pos="80000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343C7F2-AA54-4FC7-8709-7FA7371F31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49598980-D22C-4904-9F8F-3DB09B2ECD84}" type="slidenum">
              <a:rPr lang="ru-RU" noProof="0" smtClean="0"/>
              <a:pPr rtl="0"/>
              <a:t>8</a:t>
            </a:fld>
            <a:endParaRPr lang="ru-RU" noProof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5786364"/>
              </p:ext>
            </p:extLst>
          </p:nvPr>
        </p:nvGraphicFramePr>
        <p:xfrm>
          <a:off x="395536" y="476672"/>
          <a:ext cx="8496944" cy="6213592"/>
        </p:xfrm>
        <a:graphic>
          <a:graphicData uri="http://schemas.openxmlformats.org/drawingml/2006/table">
            <a:tbl>
              <a:tblPr firstRow="1" firstCol="1" bandRow="1"/>
              <a:tblGrid>
                <a:gridCol w="2097301"/>
                <a:gridCol w="881672"/>
                <a:gridCol w="881672"/>
                <a:gridCol w="738080"/>
                <a:gridCol w="693478"/>
                <a:gridCol w="694023"/>
                <a:gridCol w="694023"/>
                <a:gridCol w="859914"/>
                <a:gridCol w="859914"/>
                <a:gridCol w="96867"/>
              </a:tblGrid>
              <a:tr h="411463"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Segoe UI Emoji" pitchFamily="34" charset="0"/>
                          <a:cs typeface="Aharoni" pitchFamily="2" charset="-79"/>
                        </a:rPr>
                        <a:t>Показатели проектов по муниципальным образованиям Ульяновской области</a:t>
                      </a:r>
                      <a:endParaRPr lang="ru-RU" sz="1200" dirty="0" smtClean="0">
                        <a:solidFill>
                          <a:srgbClr val="C00000"/>
                        </a:solidFill>
                        <a:effectLst/>
                        <a:latin typeface="Calibri"/>
                        <a:ea typeface="Segoe UI Emoji" pitchFamily="34" charset="0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системы поддержки фермеров и развитие сельской кооперации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Базовое значение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Период реализации проекта, год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Значение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196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вовлечённых в субъекты МСП в Ульяновской области, осуществляющие деятельность в сфере сельского 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хозяйства,</a:t>
                      </a:r>
                      <a:b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100" b="1" kern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том числе за счёт средств государственной поддержки, в рамках федерального проекта 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100" b="1" kern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Создание системы поддержки фермеров и развития сельской кооперации», человек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Ульяновская область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Базарносызганский район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Барышский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Вешкаймский район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Инзенский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Карсунский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Кузоватовский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Майнский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Мелекесский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Николаевский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Новомалыклинский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Новоспасский район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Павловский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Радищевский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Сенгилеевский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Старокулаткинский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Старомайнский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Сурский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Тереньгульский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Ульяновский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Цильнинский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7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Чердаклинский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075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FFEFD1">
                <a:alpha val="24000"/>
              </a:srgbClr>
            </a:gs>
            <a:gs pos="80000">
              <a:srgbClr val="F0EBD5"/>
            </a:gs>
            <a:gs pos="100000">
              <a:srgbClr val="D1C39F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343C7F2-AA54-4FC7-8709-7FA7371F31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49598980-D22C-4904-9F8F-3DB09B2ECD84}" type="slidenum">
              <a:rPr lang="ru-RU" noProof="0" smtClean="0"/>
              <a:pPr rtl="0"/>
              <a:t>9</a:t>
            </a:fld>
            <a:endParaRPr lang="ru-RU" noProof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0382536"/>
              </p:ext>
            </p:extLst>
          </p:nvPr>
        </p:nvGraphicFramePr>
        <p:xfrm>
          <a:off x="323528" y="548680"/>
          <a:ext cx="8496944" cy="6120688"/>
        </p:xfrm>
        <a:graphic>
          <a:graphicData uri="http://schemas.openxmlformats.org/drawingml/2006/table">
            <a:tbl>
              <a:tblPr firstRow="1" firstCol="1" bandRow="1"/>
              <a:tblGrid>
                <a:gridCol w="2036599"/>
                <a:gridCol w="845305"/>
                <a:gridCol w="905155"/>
                <a:gridCol w="719905"/>
                <a:gridCol w="752396"/>
                <a:gridCol w="900025"/>
                <a:gridCol w="683997"/>
                <a:gridCol w="752396"/>
                <a:gridCol w="901166"/>
              </a:tblGrid>
              <a:tr h="687715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принятых членов сельскохозяйственных потребительских кооперативов (кроме кредитных) </a:t>
                      </a:r>
                      <a:b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Ульяновской области из числа субъектов МСП, включая личные подсобные хозяйства и крестьянские (фермерские) хозяйства, в году предоставления государственной поддержки, единиц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1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Базовое значение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Период реализации проекта, год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605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Значение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Ульяновская область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Базарносызганский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Барышский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Вешкаймский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Инзенский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Карсунский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Кузоватовский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Майнский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Мелекесский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Николаевский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Новомалыклинский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Новоспасский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Павловский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Радищевский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Сенгилеевский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Старокулаткинский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Старомайнский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Сурский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Тереньгульский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Ульяновский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Цильнинский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4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Чердаклинский район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01.01.2018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152" marR="471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0919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Template_10167107">
  <a:themeElements>
    <a:clrScheme name="Custom 48">
      <a:dk1>
        <a:sysClr val="windowText" lastClr="000000"/>
      </a:dk1>
      <a:lt1>
        <a:sysClr val="window" lastClr="FFFFFF"/>
      </a:lt1>
      <a:dk2>
        <a:srgbClr val="262626"/>
      </a:dk2>
      <a:lt2>
        <a:srgbClr val="F2F2F2"/>
      </a:lt2>
      <a:accent1>
        <a:srgbClr val="C94C25"/>
      </a:accent1>
      <a:accent2>
        <a:srgbClr val="EA8640"/>
      </a:accent2>
      <a:accent3>
        <a:srgbClr val="99D9E7"/>
      </a:accent3>
      <a:accent4>
        <a:srgbClr val="FAB17B"/>
      </a:accent4>
      <a:accent5>
        <a:srgbClr val="21B8B3"/>
      </a:accent5>
      <a:accent6>
        <a:srgbClr val="F3786E"/>
      </a:accent6>
      <a:hlink>
        <a:srgbClr val="646567"/>
      </a:hlink>
      <a:folHlink>
        <a:srgbClr val="646567"/>
      </a:folHlink>
    </a:clrScheme>
    <a:fontScheme name="Custom 27">
      <a:majorFont>
        <a:latin typeface="Segoe UI"/>
        <a:ea typeface=""/>
        <a:cs typeface=""/>
      </a:majorFont>
      <a:minorFont>
        <a:latin typeface="Arial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677683_TF10167107" id="{A64529CA-8215-4B34-B060-905C53EEF921}" vid="{D02D098C-5659-410C-AC74-1FD1ADFA208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myTemplate_10167107</Template>
  <TotalTime>251</TotalTime>
  <Words>1181</Words>
  <Application>Microsoft Office PowerPoint</Application>
  <PresentationFormat>Экран (4:3)</PresentationFormat>
  <Paragraphs>745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myTemplate_10167107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ПРОЕКТ  «МАЛЫЙ БИЗНЕС И ПОДДЕРЖКА ИНДИВИДУАЛЬНОЙ  ПРЕДПРИНИМАТЕЛЬСКОЙ ИНИЦИАТИВЫ»</dc:title>
  <dc:creator>Masha</dc:creator>
  <cp:lastModifiedBy>Игнатьева</cp:lastModifiedBy>
  <cp:revision>19</cp:revision>
  <dcterms:created xsi:type="dcterms:W3CDTF">2019-06-27T16:08:39Z</dcterms:created>
  <dcterms:modified xsi:type="dcterms:W3CDTF">2019-06-28T10:54:27Z</dcterms:modified>
</cp:coreProperties>
</file>